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08C3D-E9AE-EEA7-A9A6-10D2B10E05D2}" v="288" dt="2020-04-16T14:41:27.520"/>
    <p1510:client id="{3E181A45-8BC0-8A36-1320-51161534023C}" v="80" dt="2020-04-16T13:31:17.108"/>
    <p1510:client id="{A8D9A241-752D-E8D4-BDBB-35B8B4D4077B}" v="44" dt="2020-04-16T14:47:47.889"/>
    <p1510:client id="{ACE888F2-F355-44B4-A38F-B46A72EE69EA}" v="12" dt="2020-04-16T13:48:18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84800" y="1046163"/>
            <a:ext cx="3429000" cy="1913467"/>
          </a:xfrm>
        </p:spPr>
        <p:txBody>
          <a:bodyPr/>
          <a:lstStyle/>
          <a:p>
            <a:r>
              <a:rPr lang="sk-SK" dirty="0">
                <a:latin typeface="Blackadder ITC"/>
                <a:cs typeface="Calibri Light"/>
              </a:rPr>
              <a:t>Priania mojej mamine</a:t>
            </a:r>
            <a:endParaRPr lang="sk-SK">
              <a:latin typeface="Blackadder IT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10800000" flipV="1">
            <a:off x="7212200" y="5595863"/>
            <a:ext cx="1828800" cy="1011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cs typeface="Calibri"/>
              </a:rPr>
              <a:t>Alex Ochodnický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6DAF9-5F20-4045-9485-F531181E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821" y="4503738"/>
            <a:ext cx="2925235" cy="2471739"/>
          </a:xfrm>
        </p:spPr>
        <p:txBody>
          <a:bodyPr>
            <a:normAutofit/>
          </a:bodyPr>
          <a:lstStyle/>
          <a:p>
            <a:pPr algn="ctr"/>
            <a:r>
              <a:rPr lang="sk-SK" sz="2000" cap="all" dirty="0"/>
              <a:t>VŠETKO NAJLEPŠIE</a:t>
            </a:r>
            <a:br>
              <a:rPr lang="sk-SK" sz="2000" cap="all" dirty="0">
                <a:cs typeface="Calibri Light"/>
              </a:rPr>
            </a:br>
            <a:endParaRPr lang="sk-SK" sz="2000" dirty="0">
              <a:cs typeface="Calibri Light"/>
            </a:endParaRPr>
          </a:p>
          <a:p>
            <a:pPr algn="ctr"/>
            <a:r>
              <a:rPr lang="sk-SK" sz="2000" dirty="0">
                <a:ea typeface="+mj-lt"/>
                <a:cs typeface="+mj-lt"/>
              </a:rPr>
              <a:t>Mamička moja, bez zbytočných fráz a skratiek,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prajem Ti všetko najlepšie ku Dňu matiek.</a:t>
            </a:r>
            <a:endParaRPr lang="sk-SK" sz="2000" dirty="0">
              <a:cs typeface="Calibri Light"/>
            </a:endParaRPr>
          </a:p>
          <a:p>
            <a:endParaRPr lang="sk-SK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037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4A781-C9A1-47F3-8341-DCA64784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55" y="1845206"/>
            <a:ext cx="7683500" cy="3817937"/>
          </a:xfrm>
        </p:spPr>
        <p:txBody>
          <a:bodyPr>
            <a:normAutofit/>
          </a:bodyPr>
          <a:lstStyle/>
          <a:p>
            <a:pPr algn="ctr"/>
            <a:r>
              <a:rPr lang="sk-SK" cap="all" dirty="0"/>
              <a:t>MAMINKE NA KAŽDÝ DEŇ</a:t>
            </a:r>
            <a:endParaRPr lang="sk-SK" dirty="0">
              <a:cs typeface="Calibri Light" panose="020F0302020204030204"/>
            </a:endParaRPr>
          </a:p>
          <a:p>
            <a:pPr algn="ctr"/>
            <a:r>
              <a:rPr lang="sk-SK" sz="2400" cap="all" dirty="0">
                <a:ea typeface="+mj-lt"/>
                <a:cs typeface="+mj-lt"/>
              </a:rPr>
              <a:t>Každý deň mamička zlatá, vždy a vždycky znova,</a:t>
            </a:r>
            <a:br>
              <a:rPr lang="sk-SK" sz="2400" cap="all" dirty="0">
                <a:ea typeface="+mj-lt"/>
                <a:cs typeface="+mj-lt"/>
              </a:rPr>
            </a:br>
            <a:r>
              <a:rPr lang="sk-SK" sz="2400" cap="all" dirty="0">
                <a:ea typeface="+mj-lt"/>
                <a:cs typeface="+mj-lt"/>
              </a:rPr>
              <a:t>žiada sa mi povedať ti tie najkrajšie slová.</a:t>
            </a:r>
            <a:br>
              <a:rPr lang="sk-SK" sz="2400" cap="all" dirty="0">
                <a:ea typeface="+mj-lt"/>
                <a:cs typeface="+mj-lt"/>
              </a:rPr>
            </a:br>
            <a:r>
              <a:rPr lang="sk-SK" sz="2400" cap="all" dirty="0">
                <a:ea typeface="+mj-lt"/>
                <a:cs typeface="+mj-lt"/>
              </a:rPr>
              <a:t>Jemné, nežné ako dúha a prekrásne ako kvietky,</a:t>
            </a:r>
            <a:br>
              <a:rPr lang="sk-SK" sz="2400" cap="all" dirty="0">
                <a:ea typeface="+mj-lt"/>
                <a:cs typeface="+mj-lt"/>
              </a:rPr>
            </a:br>
            <a:r>
              <a:rPr lang="sk-SK" sz="2400" cap="all" dirty="0">
                <a:ea typeface="+mj-lt"/>
                <a:cs typeface="+mj-lt"/>
              </a:rPr>
              <a:t>ale márne hľadám slová, neschopné sú všetky.</a:t>
            </a:r>
            <a:br>
              <a:rPr lang="sk-SK" sz="2400" cap="all" dirty="0">
                <a:ea typeface="+mj-lt"/>
                <a:cs typeface="+mj-lt"/>
              </a:rPr>
            </a:br>
            <a:r>
              <a:rPr lang="sk-SK" sz="2400" cap="all" dirty="0">
                <a:ea typeface="+mj-lt"/>
                <a:cs typeface="+mj-lt"/>
              </a:rPr>
              <a:t>Vyjadriť ,čo v srdci chovám ako ťa ja rada mám.</a:t>
            </a:r>
            <a:br>
              <a:rPr lang="sk-SK" sz="2400" cap="all" dirty="0">
                <a:ea typeface="+mj-lt"/>
                <a:cs typeface="+mj-lt"/>
              </a:rPr>
            </a:br>
            <a:r>
              <a:rPr lang="sk-SK" sz="2400" cap="all" dirty="0">
                <a:ea typeface="+mj-lt"/>
                <a:cs typeface="+mj-lt"/>
              </a:rPr>
              <a:t>Daj mi líčko, miesto slov ťa vrúcne pobozkám.</a:t>
            </a:r>
            <a:endParaRPr lang="sk-SK" dirty="0">
              <a:cs typeface="Calibri Light" panose="020F0302020204030204"/>
            </a:endParaRPr>
          </a:p>
          <a:p>
            <a:pPr algn="ctr"/>
            <a:endParaRPr lang="sk-SK" sz="2400" cap="all" dirty="0">
              <a:cs typeface="Calibri Light"/>
            </a:endParaRPr>
          </a:p>
          <a:p>
            <a:endParaRPr lang="sk-SK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502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E11DD59F-190C-4068-8386-A4CA0E575B49}"/>
              </a:ext>
            </a:extLst>
          </p:cNvPr>
          <p:cNvSpPr txBox="1"/>
          <p:nvPr/>
        </p:nvSpPr>
        <p:spPr>
          <a:xfrm>
            <a:off x="245534" y="203200"/>
            <a:ext cx="39878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cap="all" dirty="0">
                <a:solidFill>
                  <a:srgbClr val="222222"/>
                </a:solidFill>
                <a:latin typeface="Open sans"/>
              </a:rPr>
              <a:t>ZLATÁ MAMKA</a:t>
            </a:r>
            <a:endParaRPr lang="sk-SK" dirty="0"/>
          </a:p>
          <a:p>
            <a:r>
              <a:rPr lang="sk-SK" dirty="0">
                <a:solidFill>
                  <a:srgbClr val="222222"/>
                </a:solidFill>
                <a:latin typeface="Open sans"/>
              </a:rPr>
              <a:t>Mamka moja zlatá, mamka, mamička,</a:t>
            </a:r>
            <a:br>
              <a:rPr lang="sk-SK" dirty="0">
                <a:latin typeface="Open sans"/>
              </a:rPr>
            </a:br>
            <a:r>
              <a:rPr lang="sk-SK" dirty="0">
                <a:solidFill>
                  <a:srgbClr val="222222"/>
                </a:solidFill>
                <a:latin typeface="Open sans"/>
              </a:rPr>
              <a:t>tebe patrí táto prekrásna kytička.</a:t>
            </a:r>
            <a:br>
              <a:rPr lang="sk-SK" dirty="0">
                <a:latin typeface="Open sans"/>
              </a:rPr>
            </a:br>
            <a:r>
              <a:rPr lang="sk-SK" dirty="0">
                <a:solidFill>
                  <a:srgbClr val="222222"/>
                </a:solidFill>
                <a:latin typeface="Open sans"/>
              </a:rPr>
              <a:t>Nech ti povie každý lupienok aj kvet,</a:t>
            </a:r>
            <a:br>
              <a:rPr lang="sk-SK" dirty="0">
                <a:latin typeface="Open sans"/>
              </a:rPr>
            </a:br>
            <a:r>
              <a:rPr lang="sk-SK" dirty="0">
                <a:solidFill>
                  <a:srgbClr val="222222"/>
                </a:solidFill>
                <a:latin typeface="Open sans"/>
              </a:rPr>
              <a:t>že si mamička, môj celučičký svet.</a:t>
            </a:r>
          </a:p>
        </p:txBody>
      </p:sp>
    </p:spTree>
    <p:extLst>
      <p:ext uri="{BB962C8B-B14F-4D97-AF65-F5344CB8AC3E}">
        <p14:creationId xmlns:p14="http://schemas.microsoft.com/office/powerpoint/2010/main" val="23979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221B6-8728-49B1-959D-8283D00D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2" y="592139"/>
            <a:ext cx="5008034" cy="2531004"/>
          </a:xfrm>
        </p:spPr>
        <p:txBody>
          <a:bodyPr>
            <a:normAutofit/>
          </a:bodyPr>
          <a:lstStyle/>
          <a:p>
            <a:pPr algn="ctr"/>
            <a:r>
              <a:rPr lang="sk-SK" sz="2000" dirty="0"/>
              <a:t>KVET ČERVENÝ</a:t>
            </a:r>
            <a:endParaRPr lang="sk-SK" sz="2000" dirty="0">
              <a:cs typeface="Calibri Light"/>
            </a:endParaRPr>
          </a:p>
          <a:p>
            <a:pPr algn="ctr"/>
            <a:r>
              <a:rPr lang="sk-SK" sz="2000" dirty="0"/>
              <a:t>Šetrím si korunky, už ich mám päť,</a:t>
            </a:r>
            <a:br>
              <a:rPr lang="sk-SK" sz="2000" dirty="0"/>
            </a:br>
            <a:r>
              <a:rPr lang="sk-SK" sz="2000" dirty="0"/>
              <a:t>kúpim dnes mamičke najkrajší kvet.</a:t>
            </a:r>
            <a:br>
              <a:rPr lang="sk-SK" sz="2000" dirty="0"/>
            </a:br>
            <a:r>
              <a:rPr lang="sk-SK" sz="2000" dirty="0"/>
              <a:t>Pekný kvet červený, ako lienka,</a:t>
            </a:r>
            <a:br>
              <a:rPr lang="sk-SK" sz="2000" dirty="0"/>
            </a:br>
            <a:r>
              <a:rPr lang="sk-SK" sz="2000" dirty="0"/>
              <a:t>ľúbim ťa, ľúbim, moja mamulienka.</a:t>
            </a:r>
            <a:endParaRPr lang="sk-SK" sz="200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481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5728A-19F0-4523-8897-DA4DF6AB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088" y="4749272"/>
            <a:ext cx="7886700" cy="28527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k-SK" sz="2400" b="1" cap="all" dirty="0"/>
              <a:t>DEŇ MATIEK</a:t>
            </a:r>
            <a:endParaRPr lang="sk-SK" sz="2400" b="1">
              <a:cs typeface="Calibri Light"/>
            </a:endParaRPr>
          </a:p>
          <a:p>
            <a:pPr algn="ctr"/>
            <a:r>
              <a:rPr lang="sk-SK" sz="2400" b="1" dirty="0">
                <a:ea typeface="+mj-lt"/>
                <a:cs typeface="+mj-lt"/>
              </a:rPr>
              <a:t>Pre mamičku moju milú,</a:t>
            </a:r>
            <a:br>
              <a:rPr lang="sk-SK" sz="2400" b="1" dirty="0">
                <a:ea typeface="+mj-lt"/>
                <a:cs typeface="+mj-lt"/>
              </a:rPr>
            </a:br>
            <a:r>
              <a:rPr lang="sk-SK" sz="2400" b="1" dirty="0">
                <a:ea typeface="+mj-lt"/>
                <a:cs typeface="+mj-lt"/>
              </a:rPr>
              <a:t>ktorú rád mám,</a:t>
            </a:r>
            <a:br>
              <a:rPr lang="sk-SK" sz="2400" b="1" dirty="0">
                <a:ea typeface="+mj-lt"/>
                <a:cs typeface="+mj-lt"/>
              </a:rPr>
            </a:br>
            <a:r>
              <a:rPr lang="sk-SK" sz="2400" b="1" dirty="0">
                <a:ea typeface="+mj-lt"/>
                <a:cs typeface="+mj-lt"/>
              </a:rPr>
              <a:t>veľké srdce namaľujem,</a:t>
            </a:r>
            <a:br>
              <a:rPr lang="sk-SK" sz="2400" b="1" dirty="0">
                <a:ea typeface="+mj-lt"/>
                <a:cs typeface="+mj-lt"/>
              </a:rPr>
            </a:br>
            <a:r>
              <a:rPr lang="sk-SK" sz="2400" b="1" dirty="0">
                <a:ea typeface="+mj-lt"/>
                <a:cs typeface="+mj-lt"/>
              </a:rPr>
              <a:t>k sviatku jej ho dám.</a:t>
            </a:r>
            <a:endParaRPr lang="sk-SK" sz="2400" b="1">
              <a:cs typeface="Calibri Light"/>
            </a:endParaRPr>
          </a:p>
          <a:p>
            <a:pPr algn="ctr"/>
            <a:r>
              <a:rPr lang="sk-SK" sz="2400" b="1" dirty="0">
                <a:ea typeface="+mj-lt"/>
                <a:cs typeface="+mj-lt"/>
              </a:rPr>
              <a:t>Na Deň matiek darujem jej</a:t>
            </a:r>
            <a:br>
              <a:rPr lang="sk-SK" sz="2400" b="1" dirty="0">
                <a:ea typeface="+mj-lt"/>
                <a:cs typeface="+mj-lt"/>
              </a:rPr>
            </a:br>
            <a:r>
              <a:rPr lang="sk-SK" sz="2400" b="1" dirty="0">
                <a:ea typeface="+mj-lt"/>
                <a:cs typeface="+mj-lt"/>
              </a:rPr>
              <a:t>jednu malú básničku,</a:t>
            </a:r>
            <a:br>
              <a:rPr lang="sk-SK" sz="2400" b="1" dirty="0">
                <a:ea typeface="+mj-lt"/>
                <a:cs typeface="+mj-lt"/>
              </a:rPr>
            </a:br>
            <a:r>
              <a:rPr lang="sk-SK" sz="2400" b="1" dirty="0">
                <a:ea typeface="+mj-lt"/>
                <a:cs typeface="+mj-lt"/>
              </a:rPr>
              <a:t>mamička hneď bude mať</a:t>
            </a:r>
            <a:br>
              <a:rPr lang="sk-SK" sz="2400" b="1" dirty="0">
                <a:ea typeface="+mj-lt"/>
                <a:cs typeface="+mj-lt"/>
              </a:rPr>
            </a:br>
            <a:r>
              <a:rPr lang="sk-SK" sz="2400" b="1" dirty="0">
                <a:ea typeface="+mj-lt"/>
                <a:cs typeface="+mj-lt"/>
              </a:rPr>
              <a:t>úsmev na líčku.</a:t>
            </a:r>
            <a:endParaRPr lang="sk-SK" sz="2400" b="1">
              <a:cs typeface="Calibri Light"/>
            </a:endParaRPr>
          </a:p>
          <a:p>
            <a:endParaRPr lang="sk-SK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4629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54E0E-8864-4077-9EB9-C45DD953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54" y="617539"/>
            <a:ext cx="5727700" cy="3479270"/>
          </a:xfrm>
        </p:spPr>
        <p:txBody>
          <a:bodyPr>
            <a:normAutofit/>
          </a:bodyPr>
          <a:lstStyle/>
          <a:p>
            <a:pPr algn="r"/>
            <a:r>
              <a:rPr lang="sk-SK" sz="2000" cap="all" dirty="0"/>
              <a:t>KVETY PRE MAMU</a:t>
            </a:r>
            <a:br>
              <a:rPr lang="sk-SK" sz="2000" cap="all" dirty="0"/>
            </a:br>
            <a:endParaRPr lang="sk-SK" sz="2000" dirty="0">
              <a:cs typeface="Calibri Light"/>
            </a:endParaRPr>
          </a:p>
          <a:p>
            <a:pPr algn="r"/>
            <a:r>
              <a:rPr lang="sk-SK" sz="2000" dirty="0">
                <a:ea typeface="+mj-lt"/>
                <a:cs typeface="+mj-lt"/>
              </a:rPr>
              <a:t>Všetky kvety do rúk mamy,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skladám ako drahokamy.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Za jej lásku, plnú nehy,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za zelené detské brehy.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Za jej štedrosť, starosť v hlave,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za dni šťastné, za dni hravé,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za rozprávky nad kolískou,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za to, že vždy stojí blízko.</a:t>
            </a:r>
            <a:br>
              <a:rPr lang="sk-SK" sz="2000" dirty="0">
                <a:ea typeface="+mj-lt"/>
                <a:cs typeface="+mj-lt"/>
              </a:rPr>
            </a:b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   Mamička, prajem Ti všetko najlepšie ku Dňu matiek.</a:t>
            </a:r>
            <a:endParaRPr lang="sk-SK" sz="2000" dirty="0">
              <a:cs typeface="Calibri Light"/>
            </a:endParaRPr>
          </a:p>
          <a:p>
            <a:pPr algn="r"/>
            <a:endParaRPr lang="sk-SK" sz="20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249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46FF1-D567-4F1B-8E6B-A0E98F3E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000" cap="all" dirty="0"/>
              <a:t>TIKI-TAKI</a:t>
            </a:r>
            <a:br>
              <a:rPr lang="sk-SK" sz="2000" cap="all" dirty="0"/>
            </a:br>
            <a:endParaRPr lang="sk-SK" sz="2000" cap="all" dirty="0">
              <a:cs typeface="Calibri Light"/>
            </a:endParaRPr>
          </a:p>
          <a:p>
            <a:pPr algn="r"/>
            <a:r>
              <a:rPr lang="sk-SK" sz="2000" dirty="0" err="1">
                <a:ea typeface="+mj-lt"/>
                <a:cs typeface="+mj-lt"/>
              </a:rPr>
              <a:t>Tiki-taki</a:t>
            </a:r>
            <a:r>
              <a:rPr lang="sk-SK" sz="2000" dirty="0">
                <a:ea typeface="+mj-lt"/>
                <a:cs typeface="+mj-lt"/>
              </a:rPr>
              <a:t>, </a:t>
            </a:r>
            <a:r>
              <a:rPr lang="sk-SK" sz="2000" dirty="0" err="1">
                <a:ea typeface="+mj-lt"/>
                <a:cs typeface="+mj-lt"/>
              </a:rPr>
              <a:t>tiki-taki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vítame vás milé mamy.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Noc už prešla, biely deň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nakukol nám do okien.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Bije druhá hodina,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matiek sviatok začína</a:t>
            </a:r>
            <a:r>
              <a:rPr lang="sk-SK" dirty="0">
                <a:ea typeface="+mj-lt"/>
                <a:cs typeface="+mj-lt"/>
              </a:rPr>
              <a:t>.</a:t>
            </a:r>
            <a:endParaRPr lang="sk-SK" dirty="0">
              <a:cs typeface="Calibri Light"/>
            </a:endParaRPr>
          </a:p>
          <a:p>
            <a:endParaRPr lang="sk-SK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9195494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C42D8-A4DB-471E-84E3-A9ADEBA0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54" y="2404005"/>
            <a:ext cx="1875368" cy="235320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000" cap="all" dirty="0"/>
              <a:t>BOZK NA LÍČKO</a:t>
            </a:r>
            <a:br>
              <a:rPr lang="sk-SK" sz="2000" cap="all" dirty="0"/>
            </a:br>
            <a:endParaRPr lang="sk-SK" sz="2000" dirty="0">
              <a:cs typeface="Calibri Light"/>
            </a:endParaRPr>
          </a:p>
          <a:p>
            <a:pPr algn="ctr"/>
            <a:r>
              <a:rPr lang="sk-SK" sz="2000" dirty="0">
                <a:ea typeface="+mj-lt"/>
                <a:cs typeface="+mj-lt"/>
              </a:rPr>
              <a:t>Každé ráno mamička pobozkáš ma na líčka.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Keď ma izbou roztočíš, smiech mi skočí do očí.</a:t>
            </a:r>
            <a:br>
              <a:rPr lang="sk-SK" sz="2000" dirty="0">
                <a:ea typeface="+mj-lt"/>
                <a:cs typeface="+mj-lt"/>
              </a:rPr>
            </a:br>
            <a:r>
              <a:rPr lang="sk-SK" sz="2000" dirty="0">
                <a:ea typeface="+mj-lt"/>
                <a:cs typeface="+mj-lt"/>
              </a:rPr>
              <a:t>Bozk ti vrátim na líčka, milá, drahá mamička.</a:t>
            </a:r>
            <a:endParaRPr lang="sk-SK" sz="2000" dirty="0">
              <a:cs typeface="Calibri Light"/>
            </a:endParaRPr>
          </a:p>
          <a:p>
            <a:endParaRPr lang="sk-SK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8867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2BB73-CA12-4AF5-9976-FFF86D88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754" y="659873"/>
            <a:ext cx="3915834" cy="376713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k-SK" sz="3200" cap="all" dirty="0"/>
              <a:t>MILUJEM MAMIČKU</a:t>
            </a:r>
            <a:br>
              <a:rPr lang="sk-SK" sz="3200" cap="all" dirty="0"/>
            </a:br>
            <a:endParaRPr lang="sk-SK" sz="3200" dirty="0">
              <a:cs typeface="Calibri Light"/>
            </a:endParaRPr>
          </a:p>
          <a:p>
            <a:pPr algn="ctr"/>
            <a:r>
              <a:rPr lang="sk-SK" sz="3200" dirty="0">
                <a:ea typeface="+mj-lt"/>
                <a:cs typeface="+mj-lt"/>
              </a:rPr>
              <a:t>Mám rád kvety, ľúbim vtáčiky,</a:t>
            </a:r>
            <a:br>
              <a:rPr lang="sk-SK" sz="3200" dirty="0">
                <a:ea typeface="+mj-lt"/>
                <a:cs typeface="+mj-lt"/>
              </a:rPr>
            </a:br>
            <a:r>
              <a:rPr lang="sk-SK" sz="3200" dirty="0">
                <a:ea typeface="+mj-lt"/>
                <a:cs typeface="+mj-lt"/>
              </a:rPr>
              <a:t>každú hračku maličkú,</a:t>
            </a:r>
            <a:br>
              <a:rPr lang="sk-SK" sz="3200" dirty="0">
                <a:ea typeface="+mj-lt"/>
                <a:cs typeface="+mj-lt"/>
              </a:rPr>
            </a:br>
            <a:r>
              <a:rPr lang="sk-SK" sz="3200" dirty="0">
                <a:ea typeface="+mj-lt"/>
                <a:cs typeface="+mj-lt"/>
              </a:rPr>
              <a:t>lež najväčšmi zo všetkého</a:t>
            </a:r>
            <a:br>
              <a:rPr lang="sk-SK" sz="3200" dirty="0">
                <a:ea typeface="+mj-lt"/>
                <a:cs typeface="+mj-lt"/>
              </a:rPr>
            </a:br>
            <a:r>
              <a:rPr lang="sk-SK" sz="3200" dirty="0">
                <a:ea typeface="+mj-lt"/>
                <a:cs typeface="+mj-lt"/>
              </a:rPr>
              <a:t>ľúbim svoju mamičku.</a:t>
            </a:r>
            <a:endParaRPr lang="sk-SK" sz="3200" dirty="0">
              <a:cs typeface="Calibri Light"/>
            </a:endParaRPr>
          </a:p>
          <a:p>
            <a:endParaRPr lang="sk-SK" sz="32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89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Prezentácia na obrazovke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Priania mojej mamine</vt:lpstr>
      <vt:lpstr>MAMINKE NA KAŽDÝ DEŇ Každý deň mamička zlatá, vždy a vždycky znova, žiada sa mi povedať ti tie najkrajšie slová. Jemné, nežné ako dúha a prekrásne ako kvietky, ale márne hľadám slová, neschopné sú všetky. Vyjadriť ,čo v srdci chovám ako ťa ja rada mám. Daj mi líčko, miesto slov ťa vrúcne pobozkám.  </vt:lpstr>
      <vt:lpstr>Prezentácia programu PowerPoint</vt:lpstr>
      <vt:lpstr>KVET ČERVENÝ Šetrím si korunky, už ich mám päť, kúpim dnes mamičke najkrajší kvet. Pekný kvet červený, ako lienka, ľúbim ťa, ľúbim, moja mamulienka. </vt:lpstr>
      <vt:lpstr>DEŇ MATIEK Pre mamičku moju milú, ktorú rád mám, veľké srdce namaľujem, k sviatku jej ho dám. Na Deň matiek darujem jej jednu malú básničku, mamička hneď bude mať úsmev na líčku. </vt:lpstr>
      <vt:lpstr>KVETY PRE MAMU  Všetky kvety do rúk mamy, skladám ako drahokamy. Za jej lásku, plnú nehy, za zelené detské brehy. Za jej štedrosť, starosť v hlave, za dni šťastné, za dni hravé, za rozprávky nad kolískou, za to, že vždy stojí blízko.     Mamička, prajem Ti všetko najlepšie ku Dňu matiek. </vt:lpstr>
      <vt:lpstr>TIKI-TAKI  Tiki-taki, tiki-taki vítame vás milé mamy. Noc už prešla, biely deň nakukol nám do okien. Bije druhá hodina, matiek sviatok začína. </vt:lpstr>
      <vt:lpstr>BOZK NA LÍČKO  Každé ráno mamička pobozkáš ma na líčka. Keď ma izbou roztočíš, smiech mi skočí do očí. Bozk ti vrátim na líčka, milá, drahá mamička. </vt:lpstr>
      <vt:lpstr>MILUJEM MAMIČKU  Mám rád kvety, ľúbim vtáčiky, každú hračku maličkú, lež najväčšmi zo všetkého ľúbim svoju mamičku. </vt:lpstr>
      <vt:lpstr>VŠETKO NAJLEPŠIE  Mamička moja, bez zbytočných fráz a skratiek, prajem Ti všetko najlepšie ku Dňu matiek.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220</cp:revision>
  <dcterms:created xsi:type="dcterms:W3CDTF">2020-04-16T13:22:41Z</dcterms:created>
  <dcterms:modified xsi:type="dcterms:W3CDTF">2020-04-16T14:47:48Z</dcterms:modified>
</cp:coreProperties>
</file>