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1" r:id="rId5"/>
    <p:sldId id="263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>
      <p:cViewPr varScale="1">
        <p:scale>
          <a:sx n="68" d="100"/>
          <a:sy n="68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7287-2025-4E5A-A253-B20DF940C653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60C7-4096-4326-A2F4-8748501832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7287-2025-4E5A-A253-B20DF940C653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60C7-4096-4326-A2F4-8748501832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7287-2025-4E5A-A253-B20DF940C653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60C7-4096-4326-A2F4-8748501832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7287-2025-4E5A-A253-B20DF940C653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60C7-4096-4326-A2F4-8748501832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7287-2025-4E5A-A253-B20DF940C653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60C7-4096-4326-A2F4-8748501832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7287-2025-4E5A-A253-B20DF940C653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60C7-4096-4326-A2F4-8748501832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7287-2025-4E5A-A253-B20DF940C653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60C7-4096-4326-A2F4-8748501832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7287-2025-4E5A-A253-B20DF940C653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60C7-4096-4326-A2F4-8748501832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7287-2025-4E5A-A253-B20DF940C653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60C7-4096-4326-A2F4-8748501832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7287-2025-4E5A-A253-B20DF940C653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60C7-4096-4326-A2F4-8748501832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7287-2025-4E5A-A253-B20DF940C653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60C7-4096-4326-A2F4-8748501832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47287-2025-4E5A-A253-B20DF940C653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060C7-4096-4326-A2F4-8748501832A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57224" y="2357431"/>
            <a:ext cx="7772400" cy="571503"/>
          </a:xfrm>
        </p:spPr>
        <p:txBody>
          <a:bodyPr>
            <a:normAutofit fontScale="90000"/>
          </a:bodyPr>
          <a:lstStyle/>
          <a:p>
            <a:r>
              <a:rPr lang="pl-PL" dirty="0"/>
              <a:t> 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71604" y="3143248"/>
            <a:ext cx="6400800" cy="614370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</a:rPr>
              <a:t>WIERSZE O JANIE PAWLE II</a:t>
            </a:r>
            <a:endParaRPr lang="pl-PL" dirty="0">
              <a:solidFill>
                <a:srgbClr val="002060"/>
              </a:solidFill>
            </a:endParaRPr>
          </a:p>
          <a:p>
            <a:endParaRPr lang="pl-PL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71604" y="571480"/>
            <a:ext cx="62865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>
                <a:ln>
                  <a:noFill/>
                </a:ln>
                <a:solidFill>
                  <a:srgbClr val="A50021"/>
                </a:solidFill>
                <a:effectLst/>
                <a:latin typeface="Sylfaen" pitchFamily="18" charset="0"/>
                <a:cs typeface="Arial" pitchFamily="34" charset="0"/>
              </a:rPr>
              <a:t>PUBLICZNA  SZKOŁA  PODSTAWOWA NR 2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>
                <a:ln>
                  <a:noFill/>
                </a:ln>
                <a:solidFill>
                  <a:srgbClr val="A50021"/>
                </a:solidFill>
                <a:effectLst/>
                <a:latin typeface="Sylfaen" pitchFamily="18" charset="0"/>
                <a:cs typeface="Arial" pitchFamily="34" charset="0"/>
              </a:rPr>
              <a:t>IM. PAPIEŻA JANA PAWŁA II </a:t>
            </a:r>
            <a:r>
              <a:rPr lang="pl-PL" sz="600" dirty="0"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>
                <a:solidFill>
                  <a:srgbClr val="A50021"/>
                </a:solidFill>
                <a:latin typeface="Sylfaen" pitchFamily="18" charset="0"/>
                <a:cs typeface="Arial" pitchFamily="34" charset="0"/>
              </a:rPr>
              <a:t>W</a:t>
            </a:r>
            <a:r>
              <a:rPr kumimoji="0" lang="pl-PL" sz="1800" b="1" i="0" u="none" strike="noStrike" cap="none" normalizeH="0" baseline="0" dirty="0">
                <a:ln>
                  <a:noFill/>
                </a:ln>
                <a:solidFill>
                  <a:srgbClr val="A50021"/>
                </a:solidFill>
                <a:effectLst/>
                <a:latin typeface="Sylfaen" pitchFamily="18" charset="0"/>
                <a:cs typeface="Arial" pitchFamily="34" charset="0"/>
              </a:rPr>
              <a:t> CHORZELACH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214422"/>
            <a:ext cx="1428760" cy="105451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643042" y="2428868"/>
            <a:ext cx="6215106" cy="64294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pl-PL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Impact"/>
              </a:rPr>
              <a:t>Ja też kiedyś byłem dzieckiem</a:t>
            </a:r>
          </a:p>
        </p:txBody>
      </p:sp>
      <p:pic>
        <p:nvPicPr>
          <p:cNvPr id="1028" name="Picture 4" descr="Jan-Paweł-I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786190"/>
            <a:ext cx="1117681" cy="145096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9" name="pole tekstowe 8"/>
          <p:cNvSpPr txBox="1"/>
          <p:nvPr/>
        </p:nvSpPr>
        <p:spPr>
          <a:xfrm>
            <a:off x="3000364" y="5643578"/>
            <a:ext cx="371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TWÓRCZOŚĆ  POETYCKA  UCZNIÓW</a:t>
            </a:r>
          </a:p>
          <a:p>
            <a:pPr algn="ctr"/>
            <a:endParaRPr lang="pl-PL" sz="800" b="1" dirty="0"/>
          </a:p>
          <a:p>
            <a:pPr algn="ctr"/>
            <a:r>
              <a:rPr lang="pl-PL" b="1" dirty="0"/>
              <a:t>CHORZELE 18 V 2020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b="1" i="1" dirty="0"/>
            </a:br>
            <a:r>
              <a:rPr lang="pl-PL" sz="3100" b="1" i="1" dirty="0"/>
              <a:t>PATRON</a:t>
            </a:r>
            <a:br>
              <a:rPr lang="pl-PL" sz="3100" dirty="0"/>
            </a:br>
            <a:r>
              <a:rPr lang="pl-PL" i="1" dirty="0"/>
              <a:t> 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14546" y="1500174"/>
            <a:ext cx="4357718" cy="4525963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  <a:p>
            <a:pPr>
              <a:buNone/>
            </a:pPr>
            <a:r>
              <a:rPr lang="pl-PL" sz="6400" i="1" dirty="0"/>
              <a:t>Jan Paweł II to Patron naszej szkoły.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Z tego, co wiem, był zawsze wesoły.</a:t>
            </a:r>
            <a:endParaRPr lang="pl-PL" sz="6400" dirty="0"/>
          </a:p>
          <a:p>
            <a:pPr>
              <a:buNone/>
            </a:pPr>
            <a:endParaRPr lang="pl-PL" sz="6400" i="1" dirty="0"/>
          </a:p>
          <a:p>
            <a:pPr>
              <a:buNone/>
            </a:pPr>
            <a:r>
              <a:rPr lang="pl-PL" sz="6400" i="1" dirty="0"/>
              <a:t>Lubił się modlić całymi dniami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I za to bardzo Go kochamy.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 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Często rozmawiał z różnymi dziećmi,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Więc je w modlitwie Jemu polećmy.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 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Teraz Papież zasiada na niebieskim tronie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I jest dla nas jak król w koronie.  </a:t>
            </a:r>
            <a:endParaRPr lang="pl-PL" sz="6400" dirty="0"/>
          </a:p>
          <a:p>
            <a:pPr>
              <a:buNone/>
            </a:pPr>
            <a:endParaRPr lang="pl-PL" sz="6400" dirty="0"/>
          </a:p>
          <a:p>
            <a:pPr>
              <a:buNone/>
            </a:pPr>
            <a:r>
              <a:rPr lang="pl-PL" sz="6400" i="1" dirty="0"/>
              <a:t>Pomaga nam znaleźć dobrą drogę życia.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Z Nim ona zawsze jest do przebycia. 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 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                                      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                                </a:t>
            </a:r>
            <a:r>
              <a:rPr lang="pl-PL" sz="6400" b="1" i="1" dirty="0"/>
              <a:t>Natalia Rapacka </a:t>
            </a:r>
            <a:r>
              <a:rPr lang="pl-PL" sz="6400" i="1" dirty="0"/>
              <a:t>kl. VI a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 </a:t>
            </a:r>
            <a:endParaRPr lang="pl-PL" sz="6400" dirty="0"/>
          </a:p>
          <a:p>
            <a:pPr>
              <a:buNone/>
            </a:pPr>
            <a:r>
              <a:rPr lang="pl-PL" i="1" dirty="0"/>
              <a:t> </a:t>
            </a:r>
            <a:endParaRPr lang="pl-PL" dirty="0"/>
          </a:p>
          <a:p>
            <a:pPr>
              <a:buNone/>
            </a:pPr>
            <a:r>
              <a:rPr lang="pl-PL" dirty="0"/>
              <a:t> 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6150" y="0"/>
            <a:ext cx="1847850" cy="1365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sp2ch\OneDrive\Pulpit\rose-2442335__3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17536"/>
            <a:ext cx="1785919" cy="13404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52536" y="528217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pl-PL" sz="3100" b="1" i="1" dirty="0"/>
              <a:t>JAN PAWEŁ II PATRON NASZEJ SZKOŁY</a:t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85918" y="1000108"/>
            <a:ext cx="5000660" cy="564360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l-PL" sz="6400" i="1" dirty="0"/>
              <a:t>Jan Paweł II to Patron naszej szkoły.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Był to Papież-Polak w Wadowicach urodzony.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Miał na imię Karol, nazwisko Wojtyła.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Wiadomość, że to Papież cały świat zdziwiła.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85 lat żył,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Na wszystkich kontynentach był.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Dał Polakom nadzieję i siłę do działania,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Szanował wszystkie religie i ludzi innego wyznania.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Walczył z komunizmem,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Niósł przesłanie miłości.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Lubił również kremówki,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Takie papieskie słodkości.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Zyskał wielki szacunek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Wśród dzieci i młodzieży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Bo każdy nawet najmłodszy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Wie gdzie Watykan leży.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Więc duma Szkoły jest taka że ma Papieża-Polaka.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Naszej Szkoły jest to duma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Mego domu też zaduma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Sławmy imię Jego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W sercach miejmy jako przyjaciela swego.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 </a:t>
            </a:r>
            <a:endParaRPr lang="pl-PL" sz="6400" dirty="0"/>
          </a:p>
          <a:p>
            <a:pPr>
              <a:buNone/>
            </a:pPr>
            <a:r>
              <a:rPr lang="pl-PL" i="1" dirty="0"/>
              <a:t>			                                                   </a:t>
            </a:r>
            <a:r>
              <a:rPr lang="pl-PL" sz="6400" b="1" i="1" dirty="0"/>
              <a:t>Adrian Samsel  </a:t>
            </a:r>
            <a:r>
              <a:rPr lang="pl-PL" sz="6400" i="1" dirty="0"/>
              <a:t>kl. VI a</a:t>
            </a:r>
            <a:endParaRPr lang="pl-PL" sz="6400" dirty="0"/>
          </a:p>
          <a:p>
            <a:pPr>
              <a:buNone/>
            </a:pPr>
            <a:r>
              <a:rPr lang="pl-PL" dirty="0"/>
              <a:t> 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6150" y="0"/>
            <a:ext cx="1847850" cy="1365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sp2ch\OneDrive\Pulpit\rose-2442335__3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5624776"/>
            <a:ext cx="1643042" cy="12332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br>
              <a:rPr lang="pl-PL" b="1" i="1" dirty="0"/>
            </a:br>
            <a:br>
              <a:rPr lang="pl-PL" b="1" i="1" dirty="0"/>
            </a:br>
            <a:r>
              <a:rPr lang="pl-PL" sz="3100" b="1" i="1" dirty="0"/>
              <a:t>Jan Paweł II- Papież o wielkim sercu..."</a:t>
            </a:r>
            <a:br>
              <a:rPr lang="pl-PL" dirty="0"/>
            </a:br>
            <a:r>
              <a:rPr lang="pl-PL" i="1" dirty="0"/>
              <a:t> 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00166" y="1071546"/>
            <a:ext cx="5286412" cy="52578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l-PL" sz="6400" i="1" dirty="0"/>
              <a:t>Był wielkim człowiekiem,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Tak samo serce miał duże...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Uwielbiał odbywać dalekie podróże.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 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Kochał wszystkich ludzi,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Umiał im przebaczać,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By móc ich swą miłością otaczać.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 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Zawsze każdemu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W potrzebie pomagał,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Pomocną dłoń bez wyjątku podawał.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 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Umiłował nas wszystkich,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Chciał jak najlepiej dla nas...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Liczył się spędzony z nim choć niedługi czas...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 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Mimo że nie ma Go już,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Nie został po nim tylko kurz...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Ciągle tkwi w naszych sercach 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I będzie tam do końca naszych dni-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W tym wszyscy jesteśmy zgodni.</a:t>
            </a:r>
            <a:endParaRPr lang="pl-PL" sz="6400" dirty="0"/>
          </a:p>
          <a:p>
            <a:pPr>
              <a:buNone/>
            </a:pPr>
            <a:endParaRPr lang="pl-PL" sz="5600" dirty="0"/>
          </a:p>
          <a:p>
            <a:pPr>
              <a:buNone/>
            </a:pPr>
            <a:r>
              <a:rPr lang="pl-PL" sz="5600" i="1" dirty="0"/>
              <a:t>                                                                        </a:t>
            </a:r>
            <a:r>
              <a:rPr lang="pl-PL" sz="5600" b="1" i="1" dirty="0"/>
              <a:t>Wiktoria Kalko </a:t>
            </a:r>
            <a:r>
              <a:rPr lang="pl-PL" sz="5600" i="1" dirty="0"/>
              <a:t>klasa VI c</a:t>
            </a:r>
            <a:endParaRPr lang="pl-PL" sz="5600" dirty="0"/>
          </a:p>
          <a:p>
            <a:pPr>
              <a:buNone/>
            </a:pPr>
            <a:r>
              <a:rPr lang="pl-PL" sz="5600" dirty="0"/>
              <a:t> 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6150" y="0"/>
            <a:ext cx="1847850" cy="1365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sp2ch\OneDrive\Pulpit\rose-2442335__3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5839254"/>
            <a:ext cx="1357290" cy="10187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sz="2800" b="1" i="1" dirty="0"/>
            </a:br>
            <a:r>
              <a:rPr lang="pl-PL" sz="3100" b="1" i="1" dirty="0"/>
              <a:t>,,Niezwykły Polak''</a:t>
            </a:r>
            <a:br>
              <a:rPr lang="pl-PL" sz="3100" dirty="0"/>
            </a:br>
            <a:endParaRPr lang="pl-PL" sz="31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14612" y="1600200"/>
            <a:ext cx="3857652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l-PL" i="1" dirty="0"/>
              <a:t> </a:t>
            </a:r>
            <a:endParaRPr lang="pl-PL" dirty="0"/>
          </a:p>
          <a:p>
            <a:pPr>
              <a:buNone/>
            </a:pPr>
            <a:r>
              <a:rPr lang="pl-PL" sz="6400" i="1" dirty="0"/>
              <a:t>Urodził się w Wadowicach,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na ich skromnych ulicach.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Jako mały chłopiec kochał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w piłkę grać i ludziom pomagać. 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 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Był patriotą niespotykanym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i Papieżem wspaniałym.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Lubił wielkie podróże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I wspinaczki ku górze.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 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Pomagałeś nam odróżnić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Co jest dobre, a co złe...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I za to nadal kochamy Cię.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 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 </a:t>
            </a:r>
            <a:endParaRPr lang="pl-PL" sz="6400" dirty="0"/>
          </a:p>
          <a:p>
            <a:pPr>
              <a:buNone/>
            </a:pPr>
            <a:r>
              <a:rPr lang="pl-PL" sz="6400" b="1" i="1" dirty="0"/>
              <a:t>                            Martyna Rybińska</a:t>
            </a:r>
            <a:r>
              <a:rPr lang="pl-PL" sz="6400" i="1" dirty="0"/>
              <a:t> </a:t>
            </a:r>
            <a:r>
              <a:rPr lang="pl-PL" sz="6400" i="1" dirty="0" err="1"/>
              <a:t>kl</a:t>
            </a:r>
            <a:r>
              <a:rPr lang="pl-PL" sz="6400" i="1" dirty="0"/>
              <a:t> VI c</a:t>
            </a:r>
            <a:endParaRPr lang="pl-PL" sz="6400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i="1" dirty="0"/>
              <a:t> </a:t>
            </a:r>
            <a:endParaRPr lang="pl-PL" dirty="0"/>
          </a:p>
          <a:p>
            <a:pPr>
              <a:buNone/>
            </a:pPr>
            <a:r>
              <a:rPr lang="pl-PL" dirty="0"/>
              <a:t> 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6150" y="0"/>
            <a:ext cx="1847850" cy="1365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sp2ch\OneDrive\Pulpit\rose-2442335__3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17536"/>
            <a:ext cx="1785919" cy="13404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i="1" dirty="0"/>
              <a:t>Jan Paweł II    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57356" y="1000108"/>
            <a:ext cx="5857916" cy="585789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l-PL" b="1" i="1" dirty="0"/>
              <a:t> </a:t>
            </a:r>
            <a:r>
              <a:rPr lang="pl-PL" sz="6400" i="1" dirty="0"/>
              <a:t>Janie Pawle II, nasz Patronie ,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My jak owieczki, które uczyłeś,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Ty jak nasz pasterz  swoje życie dla narodu poświęciłeś.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Między innymi na godność i wartość postawiłeś.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 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Twoja nauka na wieki zostanie w sercach narodu.              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W oczach łzy się mienią, gdy wspomnę o tym, co przeżyłeś.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Mimo dobroci jaką dawałeś,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Dużo cierpiałeś,  bo przebaczałeś.</a:t>
            </a:r>
            <a:endParaRPr lang="pl-PL" sz="6400" dirty="0"/>
          </a:p>
          <a:p>
            <a:pPr>
              <a:buNone/>
            </a:pPr>
            <a:endParaRPr lang="pl-PL" sz="6400" dirty="0"/>
          </a:p>
          <a:p>
            <a:pPr>
              <a:buNone/>
            </a:pPr>
            <a:r>
              <a:rPr lang="pl-PL" sz="6400" i="1" dirty="0"/>
              <a:t>Teraz patrzysz na nas z góry i dalej czuwasz nad nami.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Wiesz, że tu na Ziemi mocno cię kochamy.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Zapamiętamy Twoje dobre słowa,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Ty nauczyłeś nas miłości i przebaczenia.</a:t>
            </a:r>
            <a:endParaRPr lang="pl-PL" sz="6400" dirty="0"/>
          </a:p>
          <a:p>
            <a:pPr>
              <a:buNone/>
            </a:pPr>
            <a:endParaRPr lang="pl-PL" sz="6400" dirty="0"/>
          </a:p>
          <a:p>
            <a:pPr>
              <a:buNone/>
            </a:pPr>
            <a:r>
              <a:rPr lang="pl-PL" sz="6400" i="1" dirty="0"/>
              <a:t>Swoje życie poświęciłeś, 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Błędy wybaczyłeś,  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Serce okazałeś każdemu.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Dlatego bardzo Ci dziękujemy,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Zawsze o Tobie pamiętać będziemy, póki żyjemy. 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 </a:t>
            </a:r>
            <a:endParaRPr lang="pl-PL" sz="6400" dirty="0"/>
          </a:p>
          <a:p>
            <a:pPr>
              <a:buNone/>
            </a:pPr>
            <a:r>
              <a:rPr lang="pl-PL" sz="6400" b="1" i="1" dirty="0"/>
              <a:t>                                                              Łukasz </a:t>
            </a:r>
            <a:r>
              <a:rPr lang="pl-PL" sz="6400" b="1" i="1" dirty="0" err="1"/>
              <a:t>Kolebacz</a:t>
            </a:r>
            <a:r>
              <a:rPr lang="pl-PL" sz="6400" b="1" i="1" dirty="0"/>
              <a:t> </a:t>
            </a:r>
            <a:r>
              <a:rPr lang="pl-PL" sz="6400" i="1" dirty="0" err="1"/>
              <a:t>kl</a:t>
            </a:r>
            <a:r>
              <a:rPr lang="pl-PL" sz="6400" i="1" dirty="0"/>
              <a:t> VI c </a:t>
            </a:r>
            <a:endParaRPr lang="pl-PL" sz="6400" dirty="0"/>
          </a:p>
          <a:p>
            <a:pPr>
              <a:buNone/>
            </a:pPr>
            <a:r>
              <a:rPr lang="pl-PL" sz="6400" dirty="0"/>
              <a:t> </a:t>
            </a:r>
          </a:p>
          <a:p>
            <a:pPr>
              <a:buNone/>
            </a:pPr>
            <a:endParaRPr lang="pl-PL" sz="6400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6150" y="0"/>
            <a:ext cx="1847850" cy="1365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sp2ch\OneDrive\Pulpit\rose-2442335__3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5785634"/>
            <a:ext cx="1428728" cy="10723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i="1" dirty="0"/>
              <a:t>Wiersz o Papieżu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57356" y="1600200"/>
            <a:ext cx="5643602" cy="4525963"/>
          </a:xfrm>
        </p:spPr>
        <p:txBody>
          <a:bodyPr>
            <a:normAutofit/>
          </a:bodyPr>
          <a:lstStyle/>
          <a:p>
            <a:pPr>
              <a:buNone/>
            </a:pPr>
            <a:br>
              <a:rPr lang="pl-PL" b="1" i="1" dirty="0"/>
            </a:br>
            <a:r>
              <a:rPr lang="pl-PL" sz="1600" i="1" dirty="0"/>
              <a:t>Z kolegami w piłkę grałeś </a:t>
            </a:r>
            <a:br>
              <a:rPr lang="pl-PL" sz="1600" i="1" dirty="0"/>
            </a:br>
            <a:r>
              <a:rPr lang="pl-PL" sz="1600" i="1" dirty="0"/>
              <a:t>Kremówkami się zajadałeś</a:t>
            </a:r>
            <a:br>
              <a:rPr lang="pl-PL" sz="1600" i="1" dirty="0"/>
            </a:br>
            <a:r>
              <a:rPr lang="pl-PL" sz="1600" i="1" dirty="0"/>
              <a:t>Zawsze dobrą drogę wybierałeś </a:t>
            </a:r>
            <a:br>
              <a:rPr lang="pl-PL" sz="1600" i="1" dirty="0"/>
            </a:br>
            <a:r>
              <a:rPr lang="pl-PL" sz="1600" i="1" dirty="0"/>
              <a:t>Jako kardynał na konklawe pojechałeś </a:t>
            </a:r>
            <a:br>
              <a:rPr lang="pl-PL" sz="1600" i="1" dirty="0"/>
            </a:br>
            <a:r>
              <a:rPr lang="pl-PL" sz="1600" i="1" dirty="0"/>
              <a:t>I Papieżem Janem Pawłem II zostałeś</a:t>
            </a:r>
            <a:br>
              <a:rPr lang="pl-PL" sz="1600" i="1" dirty="0"/>
            </a:br>
            <a:r>
              <a:rPr lang="pl-PL" sz="1600" i="1" dirty="0"/>
              <a:t>Pielgrzymki uwielbiałeś </a:t>
            </a:r>
            <a:br>
              <a:rPr lang="pl-PL" sz="1600" i="1" dirty="0"/>
            </a:br>
            <a:r>
              <a:rPr lang="pl-PL" sz="1600" i="1" dirty="0"/>
              <a:t>Dobrym słowem nas obdarzałeś</a:t>
            </a:r>
            <a:br>
              <a:rPr lang="pl-PL" sz="1600" i="1" dirty="0"/>
            </a:br>
            <a:r>
              <a:rPr lang="pl-PL" sz="1600" i="1" dirty="0"/>
              <a:t>Za to błogosławionym zostałeś.</a:t>
            </a:r>
            <a:br>
              <a:rPr lang="pl-PL" sz="1600" i="1" dirty="0"/>
            </a:br>
            <a:br>
              <a:rPr lang="pl-PL" sz="1600" i="1" dirty="0"/>
            </a:br>
            <a:r>
              <a:rPr lang="pl-PL" sz="1600" i="1" dirty="0"/>
              <a:t>                        </a:t>
            </a:r>
            <a:r>
              <a:rPr lang="pl-PL" sz="1600" b="1" i="1" dirty="0"/>
              <a:t>Radosław </a:t>
            </a:r>
            <a:r>
              <a:rPr lang="pl-PL" sz="1600" b="1" i="1" dirty="0" err="1"/>
              <a:t>Jagaczewski</a:t>
            </a:r>
            <a:r>
              <a:rPr lang="pl-PL" sz="1600" b="1" i="1" dirty="0"/>
              <a:t>  </a:t>
            </a:r>
            <a:r>
              <a:rPr lang="pl-PL" sz="1600" i="1" dirty="0"/>
              <a:t>klasa  VI c</a:t>
            </a:r>
            <a:endParaRPr lang="pl-PL" sz="1600" dirty="0"/>
          </a:p>
          <a:p>
            <a:pPr>
              <a:buNone/>
            </a:pPr>
            <a:r>
              <a:rPr lang="pl-PL" sz="1600" dirty="0"/>
              <a:t> </a:t>
            </a:r>
          </a:p>
          <a:p>
            <a:pPr>
              <a:buNone/>
            </a:pPr>
            <a:endParaRPr lang="pl-PL" sz="1900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6150" y="0"/>
            <a:ext cx="1847850" cy="1365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sp2ch\OneDrive\Pulpit\rose-2442335__3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5571156"/>
            <a:ext cx="1714480" cy="12868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3108" y="1600200"/>
            <a:ext cx="478634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i="1" dirty="0"/>
              <a:t>Jan Paweł II papież wszechczasów,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To wielka Chluba i duma Polaków.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Życie zadało mu wiele ran,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Najgłębszą wtedy, gdy został sam.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Urodził się w mieście Wadowice,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Nazywali go Lolkiem, jego rodzice.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Jego pasją było granie w teatrze,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Jednak piłkę lubił kopać zawsze.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Przeżył wojnę, był wytrwały,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Bo był Polakiem pełnym wiary. 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 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                                </a:t>
            </a:r>
            <a:r>
              <a:rPr lang="pl-PL" sz="1600" b="1" i="1" dirty="0"/>
              <a:t>Paulina  Rapacka </a:t>
            </a:r>
            <a:r>
              <a:rPr lang="pl-PL" sz="1600" i="1" dirty="0"/>
              <a:t>kl. VI a</a:t>
            </a:r>
            <a:endParaRPr lang="pl-PL" sz="1600" dirty="0"/>
          </a:p>
          <a:p>
            <a:pPr>
              <a:buNone/>
            </a:pPr>
            <a:r>
              <a:rPr lang="pl-PL" dirty="0"/>
              <a:t> 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6150" y="0"/>
            <a:ext cx="1847850" cy="1365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sp2ch\OneDrive\Pulpit\rose-2442335__3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17536"/>
            <a:ext cx="1785919" cy="13404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28860" y="1600200"/>
            <a:ext cx="3929090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l-PL" sz="3400" i="1" dirty="0"/>
              <a:t>Niezwykły człowiek święty.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Myślą i mową zadziwiał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wszystkich.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On nie patrzył na nasze błędy.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Zawsze uśmiechnięty,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mający cel w życiu.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Lecz śmierć najbliższych przeżywał.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Kochał każdą osobę,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bez wyjątków.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Był mądrym nauczycielem,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słuchali go wszyscy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na całym świecie: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dzieci, młodzież, dorośli.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Dzięki nim, miał zawsze uśmiech na twarzy.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 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                                         </a:t>
            </a:r>
            <a:r>
              <a:rPr lang="pl-PL" sz="3400" b="1" i="1" dirty="0"/>
              <a:t>Filip </a:t>
            </a:r>
            <a:r>
              <a:rPr lang="pl-PL" sz="3400" b="1" i="1" dirty="0" err="1"/>
              <a:t>Nysztal</a:t>
            </a:r>
            <a:r>
              <a:rPr lang="pl-PL" sz="3400" b="1" i="1" dirty="0"/>
              <a:t> </a:t>
            </a:r>
            <a:r>
              <a:rPr lang="pl-PL" sz="3400" i="1" dirty="0"/>
              <a:t>kl. VI a</a:t>
            </a:r>
            <a:endParaRPr lang="pl-PL" sz="3400" dirty="0"/>
          </a:p>
          <a:p>
            <a:pPr>
              <a:buNone/>
            </a:pPr>
            <a:r>
              <a:rPr lang="pl-PL" sz="3400" dirty="0"/>
              <a:t> 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6150" y="0"/>
            <a:ext cx="1847850" cy="1365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sp2ch\OneDrive\Pulpit\rose-2442335__3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17536"/>
            <a:ext cx="1785919" cy="13404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b="1" i="1" dirty="0"/>
              <a:t>Jan Paweł II</a:t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85984" y="1600200"/>
            <a:ext cx="4786346" cy="4525963"/>
          </a:xfrm>
        </p:spPr>
        <p:txBody>
          <a:bodyPr>
            <a:normAutofit fontScale="47500" lnSpcReduction="20000"/>
          </a:bodyPr>
          <a:lstStyle/>
          <a:p>
            <a:endParaRPr lang="pl-PL" dirty="0"/>
          </a:p>
          <a:p>
            <a:pPr>
              <a:buNone/>
            </a:pPr>
            <a:r>
              <a:rPr lang="pl-PL" sz="3400" i="1" dirty="0"/>
              <a:t>W Wadowicach się urodził,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Na msze święte chętnie chodził.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Uczył się pilnie, chodził do szkoły,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Był bardzo miły i zawsze wesoły.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Bóg miał wobec niego własne plany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i Karol poczuł, że na  księdza jest powołany.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Pokazał wszystkim, że jest Wielkim Człowiekiem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i dla wielu ludzi jest autorytetem.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Dla mnie On był zawsze Janem Pawłem Wielkim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Jestem bardzo dumny, że został  ŚWIĘTYM …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 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 </a:t>
            </a:r>
            <a:endParaRPr lang="pl-PL" sz="3400" dirty="0"/>
          </a:p>
          <a:p>
            <a:pPr>
              <a:buNone/>
            </a:pPr>
            <a:endParaRPr lang="pl-PL" sz="3400" dirty="0"/>
          </a:p>
          <a:p>
            <a:pPr>
              <a:buNone/>
            </a:pPr>
            <a:r>
              <a:rPr lang="pl-PL" sz="3400" i="1" dirty="0"/>
              <a:t> </a:t>
            </a:r>
            <a:endParaRPr lang="pl-PL" sz="3400" dirty="0"/>
          </a:p>
          <a:p>
            <a:pPr>
              <a:buNone/>
            </a:pPr>
            <a:r>
              <a:rPr lang="pl-PL" sz="3400" b="1" i="1" dirty="0"/>
              <a:t>                                                 Konrad Czajkowski  </a:t>
            </a:r>
            <a:r>
              <a:rPr lang="pl-PL" sz="3400" i="1" dirty="0"/>
              <a:t>kl. VI a</a:t>
            </a:r>
            <a:endParaRPr lang="pl-PL" sz="3400" dirty="0"/>
          </a:p>
          <a:p>
            <a:pPr>
              <a:buNone/>
            </a:pPr>
            <a:r>
              <a:rPr lang="pl-PL" sz="3400" dirty="0"/>
              <a:t> 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6150" y="0"/>
            <a:ext cx="1847850" cy="1365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sp2ch\OneDrive\Pulpit\rose-2442335__3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17536"/>
            <a:ext cx="1785919" cy="13404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sz="2800" b="1" i="1" dirty="0"/>
            </a:br>
            <a:r>
              <a:rPr lang="pl-PL" sz="3100" b="1" i="1" dirty="0"/>
              <a:t>Jan Paweł II</a:t>
            </a:r>
            <a:br>
              <a:rPr lang="pl-PL" sz="3100" dirty="0"/>
            </a:br>
            <a:endParaRPr lang="pl-PL" sz="31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00232" y="1571612"/>
            <a:ext cx="4714908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sz="1600" i="1" dirty="0"/>
              <a:t>To nasz Wielki Rodak,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który kochał ludzi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i prowadził ich do Boga.</a:t>
            </a:r>
            <a:endParaRPr lang="pl-PL" sz="1600" dirty="0"/>
          </a:p>
          <a:p>
            <a:pPr>
              <a:buNone/>
            </a:pPr>
            <a:endParaRPr lang="pl-PL" sz="1600" dirty="0"/>
          </a:p>
          <a:p>
            <a:pPr>
              <a:buNone/>
            </a:pPr>
            <a:r>
              <a:rPr lang="pl-PL" sz="1600" i="1" dirty="0"/>
              <a:t>Czytał książki, pisał wiersze,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z Duchem Świętym pielgrzymował.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Chociaż już Go nie ma z nami,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Jest On przez nas uwielbiany.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 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                               </a:t>
            </a:r>
            <a:r>
              <a:rPr lang="pl-PL" sz="1600" b="1" i="1" dirty="0"/>
              <a:t>Filip </a:t>
            </a:r>
            <a:r>
              <a:rPr lang="pl-PL" sz="1600" b="1" i="1" dirty="0" err="1"/>
              <a:t>Linowski</a:t>
            </a:r>
            <a:r>
              <a:rPr lang="pl-PL" sz="1600" b="1" i="1" dirty="0"/>
              <a:t> </a:t>
            </a:r>
            <a:r>
              <a:rPr lang="pl-PL" sz="1600" i="1" dirty="0"/>
              <a:t>kl. VI a</a:t>
            </a:r>
            <a:endParaRPr lang="pl-PL" sz="1600" dirty="0"/>
          </a:p>
          <a:p>
            <a:pPr>
              <a:buNone/>
            </a:pPr>
            <a:r>
              <a:rPr lang="pl-PL" sz="1600" dirty="0"/>
              <a:t> 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6150" y="0"/>
            <a:ext cx="1847850" cy="1365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sp2ch\OneDrive\Pulpit\rose-2442335__3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17536"/>
            <a:ext cx="1785919" cy="13404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b="1" i="1" dirty="0"/>
            </a:br>
            <a:r>
              <a:rPr lang="pl-PL" sz="3100" b="1" i="1" dirty="0"/>
              <a:t>,,LOLEK  -  SŁUGA BOŻY”</a:t>
            </a:r>
            <a:br>
              <a:rPr lang="pl-PL" sz="3100" dirty="0"/>
            </a:br>
            <a:endParaRPr lang="pl-PL" sz="31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71736" y="1142984"/>
            <a:ext cx="4357718" cy="571501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br>
              <a:rPr lang="pl-PL" i="1" dirty="0"/>
            </a:br>
            <a:r>
              <a:rPr lang="pl-PL" sz="4800" i="1" dirty="0"/>
              <a:t>W maju roku 20-tego,</a:t>
            </a:r>
            <a:br>
              <a:rPr lang="pl-PL" sz="4800" i="1" dirty="0"/>
            </a:br>
            <a:r>
              <a:rPr lang="pl-PL" sz="4800" i="1" dirty="0"/>
              <a:t>Podczas napadu bolszewickiego,</a:t>
            </a:r>
            <a:br>
              <a:rPr lang="pl-PL" sz="4800" i="1" dirty="0"/>
            </a:br>
            <a:r>
              <a:rPr lang="pl-PL" sz="4800" i="1" dirty="0"/>
              <a:t>kiedy konwalie ostro pachniały</a:t>
            </a:r>
            <a:br>
              <a:rPr lang="pl-PL" sz="4800" i="1" dirty="0"/>
            </a:br>
            <a:r>
              <a:rPr lang="pl-PL" sz="4800" i="1" dirty="0"/>
              <a:t>i skowronki głośno śpiewały;</a:t>
            </a:r>
            <a:br>
              <a:rPr lang="pl-PL" sz="4800" i="1" dirty="0"/>
            </a:br>
            <a:r>
              <a:rPr lang="pl-PL" sz="4800" i="1" dirty="0"/>
              <a:t>Na świat przyszedł Karolek mały.</a:t>
            </a:r>
            <a:br>
              <a:rPr lang="pl-PL" sz="4800" i="1" dirty="0"/>
            </a:br>
            <a:r>
              <a:rPr lang="pl-PL" sz="4800" i="1" dirty="0"/>
              <a:t>Mama go bardzo kochała,</a:t>
            </a:r>
            <a:br>
              <a:rPr lang="pl-PL" sz="4800" i="1" dirty="0"/>
            </a:br>
            <a:r>
              <a:rPr lang="pl-PL" sz="4800" i="1" dirty="0"/>
              <a:t>a Boża Matka nad nim czuwała;</a:t>
            </a:r>
            <a:br>
              <a:rPr lang="pl-PL" sz="4800" i="1" dirty="0"/>
            </a:br>
            <a:r>
              <a:rPr lang="pl-PL" sz="4800" i="1" dirty="0"/>
              <a:t>Kiedy mateczka do Boga odeszła,</a:t>
            </a:r>
            <a:br>
              <a:rPr lang="pl-PL" sz="4800" i="1" dirty="0"/>
            </a:br>
            <a:r>
              <a:rPr lang="pl-PL" sz="4800" i="1" dirty="0"/>
              <a:t>tatko później syna kształcił;</a:t>
            </a:r>
            <a:br>
              <a:rPr lang="pl-PL" sz="4800" i="1" dirty="0"/>
            </a:br>
            <a:r>
              <a:rPr lang="pl-PL" sz="4800" i="1" dirty="0"/>
              <a:t>Los był dla Lolka srogi…</a:t>
            </a:r>
            <a:br>
              <a:rPr lang="pl-PL" sz="4800" i="1" dirty="0"/>
            </a:br>
            <a:r>
              <a:rPr lang="pl-PL" sz="4800" i="1" dirty="0"/>
              <a:t>ból i cierpienie po stracie</a:t>
            </a:r>
            <a:br>
              <a:rPr lang="pl-PL" sz="4800" i="1" dirty="0"/>
            </a:br>
            <a:r>
              <a:rPr lang="pl-PL" sz="4800" i="1" dirty="0"/>
              <a:t>taty i brata kochanego;</a:t>
            </a:r>
            <a:br>
              <a:rPr lang="pl-PL" sz="4800" i="1" dirty="0"/>
            </a:br>
            <a:r>
              <a:rPr lang="pl-PL" sz="4800" i="1" dirty="0"/>
              <a:t>Zrobiły wielką pustkę  w sercu Jego;</a:t>
            </a:r>
            <a:br>
              <a:rPr lang="pl-PL" sz="4800" i="1" dirty="0"/>
            </a:br>
            <a:r>
              <a:rPr lang="pl-PL" sz="4800" i="1" dirty="0"/>
              <a:t>Karol był wędrowcem nieustraszonym</a:t>
            </a:r>
            <a:br>
              <a:rPr lang="pl-PL" sz="4800" i="1" dirty="0"/>
            </a:br>
            <a:r>
              <a:rPr lang="pl-PL" sz="4800" i="1" dirty="0"/>
              <a:t>i narciarzem doświadczonym.</a:t>
            </a:r>
            <a:br>
              <a:rPr lang="pl-PL" sz="4800" i="1" dirty="0"/>
            </a:br>
            <a:r>
              <a:rPr lang="pl-PL" sz="4800" i="1" dirty="0"/>
              <a:t>Z kolegami w piłkę grywał,</a:t>
            </a:r>
            <a:br>
              <a:rPr lang="pl-PL" sz="4800" i="1" dirty="0"/>
            </a:br>
            <a:r>
              <a:rPr lang="pl-PL" sz="4800" i="1" dirty="0"/>
              <a:t>Na kajakach świetnie pływał.</a:t>
            </a:r>
            <a:br>
              <a:rPr lang="pl-PL" sz="4800" i="1" dirty="0"/>
            </a:br>
            <a:r>
              <a:rPr lang="pl-PL" sz="4800" i="1" dirty="0"/>
              <a:t>Ciężko pracował</a:t>
            </a:r>
            <a:br>
              <a:rPr lang="pl-PL" sz="4800" i="1" dirty="0"/>
            </a:br>
            <a:r>
              <a:rPr lang="pl-PL" sz="4800" i="1" dirty="0"/>
              <a:t>i całe życie z Bogiem w sercu podróżował.</a:t>
            </a:r>
            <a:br>
              <a:rPr lang="pl-PL" sz="4800" i="1" dirty="0"/>
            </a:br>
            <a:r>
              <a:rPr lang="pl-PL" sz="4800" i="1" dirty="0"/>
              <a:t> A gdy został już kapłanem,</a:t>
            </a:r>
            <a:br>
              <a:rPr lang="pl-PL" sz="4800" i="1" dirty="0"/>
            </a:br>
            <a:r>
              <a:rPr lang="pl-PL" sz="4800" i="1" dirty="0"/>
              <a:t>Pan go wezwał do Watykanu.</a:t>
            </a:r>
            <a:br>
              <a:rPr lang="pl-PL" sz="4800" i="1" dirty="0"/>
            </a:br>
            <a:r>
              <a:rPr lang="pl-PL" sz="4800" i="1" dirty="0"/>
              <a:t>Na Piotrowym będąc tronie,</a:t>
            </a:r>
            <a:br>
              <a:rPr lang="pl-PL" sz="4800" i="1" dirty="0"/>
            </a:br>
            <a:r>
              <a:rPr lang="pl-PL" sz="4800" i="1" dirty="0"/>
              <a:t>z Duchem Świętym pielgrzymował,</a:t>
            </a:r>
            <a:br>
              <a:rPr lang="pl-PL" sz="4800" i="1" dirty="0"/>
            </a:br>
            <a:r>
              <a:rPr lang="pl-PL" sz="4800" i="1" dirty="0"/>
              <a:t>każdą ziemię ucałował.</a:t>
            </a:r>
            <a:br>
              <a:rPr lang="pl-PL" sz="4800" i="1" dirty="0"/>
            </a:br>
            <a:r>
              <a:rPr lang="pl-PL" sz="4800" i="1" dirty="0"/>
              <a:t>Na pielgrzymce do Wadowic i  Krakowa</a:t>
            </a:r>
            <a:br>
              <a:rPr lang="pl-PL" sz="4800" i="1" dirty="0"/>
            </a:br>
            <a:r>
              <a:rPr lang="pl-PL" sz="4800" i="1" dirty="0"/>
              <a:t>błogosławił i żartował.</a:t>
            </a:r>
            <a:br>
              <a:rPr lang="pl-PL" sz="4800" i="1" dirty="0"/>
            </a:br>
            <a:r>
              <a:rPr lang="pl-PL" sz="4800" i="1" dirty="0"/>
              <a:t>Tłumy Barkę zaśpiewały,</a:t>
            </a:r>
            <a:br>
              <a:rPr lang="pl-PL" sz="4800" i="1" dirty="0"/>
            </a:br>
            <a:r>
              <a:rPr lang="pl-PL" sz="4800" i="1" dirty="0"/>
              <a:t>a Lolka będą po wieki pamiętały.</a:t>
            </a:r>
            <a:br>
              <a:rPr lang="pl-PL" sz="4800" i="1" dirty="0"/>
            </a:br>
            <a:r>
              <a:rPr lang="pl-PL" sz="4800" i="1" dirty="0"/>
              <a:t> Dziś jesteś już w niebie</a:t>
            </a:r>
            <a:br>
              <a:rPr lang="pl-PL" sz="4800" i="1" dirty="0"/>
            </a:br>
            <a:r>
              <a:rPr lang="pl-PL" sz="4800" i="1" dirty="0"/>
              <a:t>Karolu mój kochany,</a:t>
            </a:r>
            <a:br>
              <a:rPr lang="pl-PL" sz="4800" i="1" dirty="0"/>
            </a:br>
            <a:r>
              <a:rPr lang="pl-PL" sz="4800" i="1" dirty="0"/>
              <a:t>a ja swe modły ślę do Ciebie.</a:t>
            </a:r>
            <a:br>
              <a:rPr lang="pl-PL" sz="4800" i="1" dirty="0"/>
            </a:br>
            <a:r>
              <a:rPr lang="pl-PL" sz="4800" i="1" dirty="0"/>
              <a:t>Modlę się co dzień wieczorem i rano</a:t>
            </a:r>
            <a:br>
              <a:rPr lang="pl-PL" sz="4800" i="1" dirty="0"/>
            </a:br>
            <a:r>
              <a:rPr lang="pl-PL" sz="4800" i="1" dirty="0"/>
              <a:t>o Twą przychylność Papieżu nasz kochany,</a:t>
            </a:r>
            <a:br>
              <a:rPr lang="pl-PL" sz="4800" i="1" dirty="0"/>
            </a:br>
            <a:r>
              <a:rPr lang="pl-PL" sz="4800" i="1" dirty="0"/>
              <a:t>że głodu i wojny my nie doznamy.</a:t>
            </a:r>
            <a:endParaRPr lang="pl-PL" sz="4800" dirty="0"/>
          </a:p>
          <a:p>
            <a:pPr>
              <a:buNone/>
            </a:pPr>
            <a:r>
              <a:rPr lang="pl-PL" sz="4800" i="1" dirty="0"/>
              <a:t> </a:t>
            </a:r>
            <a:endParaRPr lang="pl-PL" sz="4800" dirty="0"/>
          </a:p>
          <a:p>
            <a:pPr>
              <a:buNone/>
            </a:pPr>
            <a:r>
              <a:rPr lang="pl-PL" sz="4400" i="1" dirty="0"/>
              <a:t>                         </a:t>
            </a:r>
            <a:r>
              <a:rPr lang="pl-PL" sz="4400" b="1" i="1" dirty="0"/>
              <a:t>Laura Eliza </a:t>
            </a:r>
            <a:r>
              <a:rPr lang="pl-PL" sz="4400" b="1" i="1" dirty="0" err="1"/>
              <a:t>Sendrowska</a:t>
            </a:r>
            <a:r>
              <a:rPr lang="pl-PL" sz="4400" i="1" dirty="0"/>
              <a:t> kl. V a</a:t>
            </a:r>
            <a:endParaRPr lang="pl-PL" sz="4400" dirty="0"/>
          </a:p>
          <a:p>
            <a:pPr>
              <a:buNone/>
            </a:pPr>
            <a:br>
              <a:rPr lang="pl-PL" sz="4400" i="1" dirty="0"/>
            </a:br>
            <a:br>
              <a:rPr lang="pl-PL" sz="4400" i="1" dirty="0"/>
            </a:br>
            <a:endParaRPr lang="pl-PL" sz="4400" dirty="0"/>
          </a:p>
          <a:p>
            <a:pPr>
              <a:buNone/>
            </a:pPr>
            <a:r>
              <a:rPr lang="pl-PL" sz="4400" i="1" dirty="0"/>
              <a:t> </a:t>
            </a:r>
            <a:endParaRPr lang="pl-PL" sz="4400" dirty="0"/>
          </a:p>
          <a:p>
            <a:pPr>
              <a:buNone/>
            </a:pPr>
            <a:r>
              <a:rPr lang="pl-PL" dirty="0"/>
              <a:t> </a:t>
            </a:r>
          </a:p>
          <a:p>
            <a:endParaRPr lang="pl-PL" dirty="0"/>
          </a:p>
        </p:txBody>
      </p:sp>
      <p:pic>
        <p:nvPicPr>
          <p:cNvPr id="4098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6150" y="0"/>
            <a:ext cx="1847850" cy="1365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sp2ch\OneDrive\Pulpit\rose-2442335__3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17536"/>
            <a:ext cx="1785919" cy="13404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3108" y="1714488"/>
            <a:ext cx="550072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i="1" dirty="0"/>
              <a:t>Janie Pawle II,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który jesteś w niebie,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pragnę się codziennie modlić do Ciebie.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Powierzam Tobie, Ojcze Święty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swoje problemy, swoje zakręty.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Choć na swej drodze nie spotkałam Ciebie,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to mam nadzieję, że czuwasz nade mną w niebie.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W tym dniu majowym będę sercem z Tobą,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aby wspólnie z całą szkołą świętować całą sobą.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 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                                    </a:t>
            </a:r>
            <a:r>
              <a:rPr lang="pl-PL" sz="1600" b="1" i="1" dirty="0"/>
              <a:t>Alicja Kopczyńska </a:t>
            </a:r>
            <a:r>
              <a:rPr lang="pl-PL" sz="1600" i="1" dirty="0"/>
              <a:t>kl. VI a</a:t>
            </a:r>
            <a:endParaRPr lang="pl-PL" sz="1600" dirty="0"/>
          </a:p>
          <a:p>
            <a:pPr>
              <a:buNone/>
            </a:pPr>
            <a:r>
              <a:rPr lang="pl-PL" sz="1600" dirty="0"/>
              <a:t> 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6150" y="0"/>
            <a:ext cx="1847850" cy="1365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sp2ch\OneDrive\Pulpit\rose-2442335__3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17536"/>
            <a:ext cx="1785919" cy="13404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71802" y="1600200"/>
            <a:ext cx="450059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i="1" dirty="0"/>
              <a:t>Kocham Patrona naszej szkoły,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wiem, że i On mnie kocha.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I  moich rodziców, i siostrę, i brata,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a nawet mojego kota.</a:t>
            </a:r>
            <a:endParaRPr lang="pl-PL" sz="1600" dirty="0"/>
          </a:p>
          <a:p>
            <a:endParaRPr lang="pl-PL" sz="1600" dirty="0"/>
          </a:p>
          <a:p>
            <a:pPr>
              <a:buNone/>
            </a:pPr>
            <a:r>
              <a:rPr lang="pl-PL" sz="1600" i="1" dirty="0"/>
              <a:t>                          </a:t>
            </a:r>
            <a:r>
              <a:rPr lang="pl-PL" sz="1600" b="1" i="1" dirty="0"/>
              <a:t>Szymon Maliński </a:t>
            </a:r>
            <a:r>
              <a:rPr lang="pl-PL" sz="1600" i="1" dirty="0"/>
              <a:t>kl. VI a</a:t>
            </a:r>
            <a:endParaRPr lang="pl-PL" sz="1600" dirty="0"/>
          </a:p>
          <a:p>
            <a:pPr>
              <a:buNone/>
            </a:pPr>
            <a:r>
              <a:rPr lang="pl-PL" sz="1600" dirty="0"/>
              <a:t> 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6150" y="0"/>
            <a:ext cx="1847850" cy="1365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sp2ch\OneDrive\Pulpit\rose-2442335__3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17536"/>
            <a:ext cx="1785919" cy="13404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sz="2800" b="1" i="1" dirty="0"/>
            </a:br>
            <a:r>
              <a:rPr lang="pl-PL" sz="3100" b="1" i="1" dirty="0"/>
              <a:t>Nasz Patron Kochany!</a:t>
            </a:r>
            <a:br>
              <a:rPr lang="pl-PL" sz="3100" dirty="0"/>
            </a:br>
            <a:endParaRPr lang="pl-PL" sz="31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57356" y="1600200"/>
            <a:ext cx="4572032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l-PL" sz="3400" i="1" dirty="0"/>
              <a:t>Kiedy Karol był malutki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lubił bawić się w podchody.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Kochał ludzi wszystkich wkoło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Do zabawy był gotowy.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Potem wyrósł, już nie chłopiec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i założył suknię czarną.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Służył ludziom, ich pocieszał,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o wszystkich zawsze pamiętał.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Uczył młodych jak być dobrym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i pomocnym innym.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Kiedy został już wybrany na następcę Piotra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nie zapomniał o znajomych, o rodakach swoich.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Nasz kochany i wspaniały, dobry i uczciwy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zachwyt budzi dziś we wszystkich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Nasz Patron Kochany!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 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                                                        </a:t>
            </a:r>
            <a:r>
              <a:rPr lang="pl-PL" sz="3400" b="1" i="1" dirty="0"/>
              <a:t>Dawid Niski </a:t>
            </a:r>
            <a:r>
              <a:rPr lang="pl-PL" sz="3400" i="1" dirty="0"/>
              <a:t>kl. VI a</a:t>
            </a:r>
            <a:endParaRPr lang="pl-PL" sz="3400" dirty="0"/>
          </a:p>
          <a:p>
            <a:pPr>
              <a:buNone/>
            </a:pPr>
            <a:endParaRPr lang="pl-PL" sz="3400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6150" y="0"/>
            <a:ext cx="1847850" cy="1365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sp2ch\OneDrive\Pulpit\rose-2442335__3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17536"/>
            <a:ext cx="1785919" cy="13404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85984" y="1600200"/>
            <a:ext cx="457203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i="1" dirty="0"/>
              <a:t>Wadowice, miasto małe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100 lat temu na świat wydało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Człowieka Wielkiego.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Dzisiaj każdemu znanego.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Zapytacie- kto to taki?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Najbardziej znany Polak na świecie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Z Polskiej Ziemi Matki.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Czy już wiecie?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To nasz Patron Jan Paweł II.</a:t>
            </a:r>
            <a:endParaRPr lang="pl-PL" sz="1600" dirty="0"/>
          </a:p>
          <a:p>
            <a:pPr>
              <a:buNone/>
            </a:pPr>
            <a:endParaRPr lang="pl-PL" sz="1600" dirty="0"/>
          </a:p>
          <a:p>
            <a:pPr>
              <a:buNone/>
            </a:pPr>
            <a:r>
              <a:rPr lang="pl-PL" sz="1600" i="1" dirty="0"/>
              <a:t>                               </a:t>
            </a:r>
            <a:r>
              <a:rPr lang="pl-PL" sz="1600" b="1" i="1" dirty="0"/>
              <a:t>Karolina Rzeszot </a:t>
            </a:r>
            <a:r>
              <a:rPr lang="pl-PL" sz="1600" i="1" dirty="0"/>
              <a:t>kl. VI a</a:t>
            </a:r>
            <a:endParaRPr lang="pl-PL" sz="1600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6150" y="0"/>
            <a:ext cx="1847850" cy="1365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sp2ch\OneDrive\Pulpit\rose-2442335__3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17536"/>
            <a:ext cx="1785919" cy="13404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488" y="1600200"/>
            <a:ext cx="3786214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l-PL" sz="3400" i="1" dirty="0"/>
              <a:t>Jan Paweł II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Papież Wspaniały!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Patron mej szkoły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nasz ukochany.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To Papież Polak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skromny, pomocny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i jakże mądry.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Kochały go tłumy,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,,Barkę” śpiewały,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na Jego cześć,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na Jego chwałę.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Słowa tej ulubionej pieśni Karola Wojtyły</a:t>
            </a:r>
            <a:endParaRPr lang="pl-PL" sz="3400" dirty="0"/>
          </a:p>
          <a:p>
            <a:pPr>
              <a:buNone/>
            </a:pPr>
            <a:r>
              <a:rPr lang="pl-PL" sz="3400" i="1" dirty="0"/>
              <a:t>i w moim sercu już się wyryły.</a:t>
            </a:r>
            <a:endParaRPr lang="pl-PL" sz="3400" dirty="0"/>
          </a:p>
          <a:p>
            <a:pPr>
              <a:buNone/>
            </a:pPr>
            <a:endParaRPr lang="pl-PL" sz="3400" dirty="0"/>
          </a:p>
          <a:p>
            <a:pPr>
              <a:buNone/>
            </a:pPr>
            <a:r>
              <a:rPr lang="pl-PL" sz="3400" b="1" i="1" dirty="0"/>
              <a:t>                              Maja Mucha</a:t>
            </a:r>
            <a:r>
              <a:rPr lang="pl-PL" sz="3400" b="1" dirty="0"/>
              <a:t> </a:t>
            </a:r>
            <a:r>
              <a:rPr lang="pl-PL" sz="3400" i="1" dirty="0"/>
              <a:t>kl. VI a</a:t>
            </a:r>
            <a:endParaRPr lang="pl-PL" sz="3400" dirty="0"/>
          </a:p>
          <a:p>
            <a:pPr>
              <a:buNone/>
            </a:pPr>
            <a:r>
              <a:rPr lang="pl-PL" sz="3400" dirty="0"/>
              <a:t> </a:t>
            </a:r>
          </a:p>
          <a:p>
            <a:pPr>
              <a:buNone/>
            </a:pPr>
            <a:r>
              <a:rPr lang="pl-PL" dirty="0"/>
              <a:t> 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6150" y="0"/>
            <a:ext cx="1847850" cy="1365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sp2ch\OneDrive\Pulpit\rose-2442335__3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17536"/>
            <a:ext cx="1785919" cy="13404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Obraz zawierający zdjęcie, pomarańczowy, zegar, duży&#10;&#10;Opis wygenerowany automatycznie">
            <a:extLst>
              <a:ext uri="{FF2B5EF4-FFF2-40B4-BE49-F238E27FC236}">
                <a16:creationId xmlns:a16="http://schemas.microsoft.com/office/drawing/2014/main" id="{0ED88EB2-96E8-44BF-8B71-39B51338C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671" y="889383"/>
            <a:ext cx="5450479" cy="5347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6150" y="0"/>
            <a:ext cx="1847850" cy="1365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sp2ch\OneDrive\Pulpit\rose-2442335__3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17536"/>
            <a:ext cx="1785919" cy="1340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08319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42942"/>
          </a:xfrm>
        </p:spPr>
        <p:txBody>
          <a:bodyPr>
            <a:normAutofit fontScale="90000"/>
          </a:bodyPr>
          <a:lstStyle/>
          <a:p>
            <a:br>
              <a:rPr lang="pl-PL" sz="2800" b="1" i="1" dirty="0"/>
            </a:br>
            <a:br>
              <a:rPr lang="pl-PL" sz="2800" b="1" i="1" dirty="0"/>
            </a:br>
            <a:r>
              <a:rPr lang="pl-PL" sz="3100" b="1" i="1" dirty="0"/>
              <a:t>MÓJ  OJCIEC  I  PRZYJACIEL</a:t>
            </a:r>
            <a:br>
              <a:rPr lang="pl-PL" sz="3100" dirty="0"/>
            </a:br>
            <a:endParaRPr lang="pl-PL" sz="31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3108" y="1000108"/>
            <a:ext cx="5072098" cy="5126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i="1" dirty="0"/>
              <a:t> </a:t>
            </a:r>
            <a:endParaRPr lang="pl-PL" dirty="0"/>
          </a:p>
          <a:p>
            <a:pPr>
              <a:buNone/>
            </a:pPr>
            <a:r>
              <a:rPr lang="pl-PL" sz="1600" i="1" dirty="0"/>
              <a:t>Ojcze święty patrzę na Ciebie: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Jesteś jak gwiazda na pustym niebie.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Jesteś jak ojciec i jak przyjaciel.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Potrafisz mówić jak nauczyciel, 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Umiesz nauczać małych i dużych, 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Którzy są w trakcie życia podróży.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Już lat 15 jesteś tam w niebie…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Janie Pawle II - kochamy Ciebie!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 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                         </a:t>
            </a:r>
            <a:r>
              <a:rPr lang="pl-PL" sz="1600" b="1" i="1" dirty="0"/>
              <a:t>Maja Kozłowska </a:t>
            </a:r>
            <a:r>
              <a:rPr lang="pl-PL" sz="1600" i="1" dirty="0"/>
              <a:t>kl. V a</a:t>
            </a:r>
            <a:endParaRPr lang="pl-PL" sz="1600" dirty="0"/>
          </a:p>
          <a:p>
            <a:pPr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6150" y="0"/>
            <a:ext cx="1847850" cy="1365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sp2ch\OneDrive\Pulpit\rose-2442335__3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17536"/>
            <a:ext cx="1785919" cy="13404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>
            <a:noAutofit/>
          </a:bodyPr>
          <a:lstStyle/>
          <a:p>
            <a:r>
              <a:rPr lang="pl-PL" sz="2800" b="1" i="1" dirty="0"/>
              <a:t>Św. Jan Paweł II</a:t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43042" y="1214422"/>
            <a:ext cx="5214974" cy="564357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l-PL" i="1" dirty="0"/>
              <a:t> </a:t>
            </a:r>
            <a:endParaRPr lang="pl-PL" dirty="0"/>
          </a:p>
          <a:p>
            <a:pPr>
              <a:buNone/>
            </a:pPr>
            <a:r>
              <a:rPr lang="pl-PL" sz="5600" i="1" dirty="0"/>
              <a:t>W Wadowicach się urodził, całe 100 lat temu,</a:t>
            </a:r>
            <a:endParaRPr lang="pl-PL" sz="5600" dirty="0"/>
          </a:p>
          <a:p>
            <a:pPr>
              <a:buNone/>
            </a:pPr>
            <a:r>
              <a:rPr lang="pl-PL" sz="5600" i="1" dirty="0"/>
              <a:t>Największy z Polaków, w świecie znany każdemu.</a:t>
            </a:r>
            <a:endParaRPr lang="pl-PL" sz="5600" dirty="0"/>
          </a:p>
          <a:p>
            <a:pPr>
              <a:buNone/>
            </a:pPr>
            <a:r>
              <a:rPr lang="pl-PL" sz="5600" i="1" dirty="0"/>
              <a:t>Przez 27 lat był naszym papieżem,</a:t>
            </a:r>
            <a:endParaRPr lang="pl-PL" sz="5600" dirty="0"/>
          </a:p>
          <a:p>
            <a:pPr>
              <a:buNone/>
            </a:pPr>
            <a:r>
              <a:rPr lang="pl-PL" sz="5600" i="1" dirty="0"/>
              <a:t>Zdobywał ludzkie serca i umacniał w wierze.</a:t>
            </a:r>
            <a:endParaRPr lang="pl-PL" sz="5600" dirty="0"/>
          </a:p>
          <a:p>
            <a:pPr>
              <a:buNone/>
            </a:pPr>
            <a:r>
              <a:rPr lang="pl-PL" sz="5600" i="1" dirty="0"/>
              <a:t> </a:t>
            </a:r>
            <a:endParaRPr lang="pl-PL" sz="5600" dirty="0"/>
          </a:p>
          <a:p>
            <a:pPr>
              <a:buNone/>
            </a:pPr>
            <a:r>
              <a:rPr lang="pl-PL" sz="5600" i="1" dirty="0"/>
              <a:t>Karol Wojtyła, zwany „Lolkiem” w młodości,</a:t>
            </a:r>
            <a:endParaRPr lang="pl-PL" sz="5600" dirty="0"/>
          </a:p>
          <a:p>
            <a:pPr>
              <a:buNone/>
            </a:pPr>
            <a:r>
              <a:rPr lang="pl-PL" sz="5600" i="1" dirty="0"/>
              <a:t>Oddany Matce Bożej kroczył drogą ku świętości.</a:t>
            </a:r>
            <a:endParaRPr lang="pl-PL" sz="5600" dirty="0"/>
          </a:p>
          <a:p>
            <a:pPr>
              <a:buNone/>
            </a:pPr>
            <a:r>
              <a:rPr lang="pl-PL" sz="5600" i="1" dirty="0"/>
              <a:t>Był bardzo zdolnym uczniem i talentów miał wiele,</a:t>
            </a:r>
            <a:endParaRPr lang="pl-PL" sz="5600" dirty="0"/>
          </a:p>
          <a:p>
            <a:pPr>
              <a:buNone/>
            </a:pPr>
            <a:r>
              <a:rPr lang="pl-PL" sz="5600" i="1" dirty="0"/>
              <a:t>Swoją wiedzę i wiarę zechciał rozwijać w kościele.</a:t>
            </a:r>
            <a:endParaRPr lang="pl-PL" sz="5600" dirty="0"/>
          </a:p>
          <a:p>
            <a:pPr>
              <a:buNone/>
            </a:pPr>
            <a:r>
              <a:rPr lang="pl-PL" sz="5600" i="1" dirty="0"/>
              <a:t> </a:t>
            </a:r>
            <a:endParaRPr lang="pl-PL" sz="5600" dirty="0"/>
          </a:p>
          <a:p>
            <a:pPr>
              <a:buNone/>
            </a:pPr>
            <a:r>
              <a:rPr lang="pl-PL" sz="5600" i="1" dirty="0"/>
              <a:t>Został księdzem, wciąż się uczył, pisał prace naukowe,</a:t>
            </a:r>
            <a:endParaRPr lang="pl-PL" sz="5600" dirty="0"/>
          </a:p>
          <a:p>
            <a:pPr>
              <a:buNone/>
            </a:pPr>
            <a:r>
              <a:rPr lang="pl-PL" sz="5600" i="1" dirty="0"/>
              <a:t>Był wzorem dla młodzieży, dawał wsparcie duchowe.</a:t>
            </a:r>
            <a:endParaRPr lang="pl-PL" sz="5600" dirty="0"/>
          </a:p>
          <a:p>
            <a:pPr>
              <a:buNone/>
            </a:pPr>
            <a:r>
              <a:rPr lang="pl-PL" sz="5600" i="1" dirty="0"/>
              <a:t>Przeszedł piękną drogę, jako biskup i kardynał,</a:t>
            </a:r>
            <a:endParaRPr lang="pl-PL" sz="5600" dirty="0"/>
          </a:p>
          <a:p>
            <a:pPr>
              <a:buNone/>
            </a:pPr>
            <a:r>
              <a:rPr lang="pl-PL" sz="5600" i="1" dirty="0"/>
              <a:t>I przepełniony wiarą pontyfikat rozpoczynał.</a:t>
            </a:r>
            <a:endParaRPr lang="pl-PL" sz="5600" dirty="0"/>
          </a:p>
          <a:p>
            <a:pPr>
              <a:buNone/>
            </a:pPr>
            <a:endParaRPr lang="pl-PL" sz="5600" dirty="0"/>
          </a:p>
          <a:p>
            <a:pPr>
              <a:buNone/>
            </a:pPr>
            <a:r>
              <a:rPr lang="pl-PL" sz="5600" i="1" dirty="0"/>
              <a:t>Jako papież rozumiał problemy człowieka,</a:t>
            </a:r>
            <a:endParaRPr lang="pl-PL" sz="5600" dirty="0"/>
          </a:p>
          <a:p>
            <a:pPr>
              <a:buNone/>
            </a:pPr>
            <a:r>
              <a:rPr lang="pl-PL" sz="5600" i="1" dirty="0"/>
              <a:t>Wielkość jego serca do dziś wszystkich urzeka.</a:t>
            </a:r>
            <a:endParaRPr lang="pl-PL" sz="5600" dirty="0"/>
          </a:p>
          <a:p>
            <a:pPr>
              <a:buNone/>
            </a:pPr>
            <a:r>
              <a:rPr lang="pl-PL" sz="5600" i="1" dirty="0"/>
              <a:t>Oddał się Maryi, wypełnił wolę Boga,</a:t>
            </a:r>
            <a:endParaRPr lang="pl-PL" sz="5600" dirty="0"/>
          </a:p>
          <a:p>
            <a:pPr>
              <a:buNone/>
            </a:pPr>
            <a:r>
              <a:rPr lang="pl-PL" sz="5600" i="1" dirty="0"/>
              <a:t>Nawet po zamachu w swym oprawcy nie miał wroga.</a:t>
            </a:r>
            <a:endParaRPr lang="pl-PL" sz="5600" dirty="0"/>
          </a:p>
          <a:p>
            <a:pPr>
              <a:buNone/>
            </a:pPr>
            <a:r>
              <a:rPr lang="pl-PL" sz="5600" i="1" dirty="0"/>
              <a:t> </a:t>
            </a:r>
            <a:endParaRPr lang="pl-PL" sz="5600" dirty="0"/>
          </a:p>
          <a:p>
            <a:pPr>
              <a:buNone/>
            </a:pPr>
            <a:r>
              <a:rPr lang="pl-PL" sz="5600" b="1" i="1" dirty="0"/>
              <a:t>Ten wiersz to hołd dla Niego, Jana Pawła II,</a:t>
            </a:r>
            <a:endParaRPr lang="pl-PL" sz="5600" dirty="0"/>
          </a:p>
          <a:p>
            <a:pPr>
              <a:buNone/>
            </a:pPr>
            <a:r>
              <a:rPr lang="pl-PL" sz="5600" b="1" i="1" dirty="0"/>
              <a:t>Wielkiego człowieka, Papieża, Świętego.</a:t>
            </a:r>
            <a:endParaRPr lang="pl-PL" sz="5600" dirty="0"/>
          </a:p>
          <a:p>
            <a:endParaRPr lang="pl-PL" sz="5600" dirty="0"/>
          </a:p>
          <a:p>
            <a:pPr>
              <a:buNone/>
            </a:pPr>
            <a:r>
              <a:rPr lang="pl-PL" sz="5600" b="1" i="1" dirty="0"/>
              <a:t>                                                                Wiktoria Szlaga </a:t>
            </a:r>
            <a:r>
              <a:rPr lang="pl-PL" sz="5600" i="1" dirty="0"/>
              <a:t>kl. IV a</a:t>
            </a:r>
            <a:endParaRPr lang="pl-PL" sz="5600" dirty="0"/>
          </a:p>
          <a:p>
            <a:pPr>
              <a:buNone/>
            </a:pPr>
            <a:r>
              <a:rPr lang="pl-PL" sz="5600" dirty="0"/>
              <a:t> </a:t>
            </a:r>
          </a:p>
          <a:p>
            <a:pPr>
              <a:buNone/>
            </a:pPr>
            <a:endParaRPr lang="pl-PL" sz="5600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6150" y="0"/>
            <a:ext cx="1847850" cy="1365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sp2ch\OneDrive\Pulpit\rose-2442335__3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5678394"/>
            <a:ext cx="1571604" cy="117960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57422" y="1600200"/>
            <a:ext cx="564360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i="1" dirty="0"/>
              <a:t>Gdy rano wstaję do szkoły,</a:t>
            </a:r>
          </a:p>
          <a:p>
            <a:pPr>
              <a:buNone/>
            </a:pPr>
            <a:r>
              <a:rPr lang="pl-PL" sz="1600" i="1" dirty="0"/>
              <a:t>a słońce w okno mi świeci,</a:t>
            </a:r>
          </a:p>
          <a:p>
            <a:pPr>
              <a:buNone/>
            </a:pPr>
            <a:r>
              <a:rPr lang="pl-PL" sz="1600" i="1" dirty="0"/>
              <a:t>myślę o naszym Papieżu </a:t>
            </a:r>
          </a:p>
          <a:p>
            <a:pPr>
              <a:buNone/>
            </a:pPr>
            <a:r>
              <a:rPr lang="pl-PL" sz="1600" i="1" dirty="0"/>
              <a:t>bo my - to Jego dzieci.</a:t>
            </a:r>
          </a:p>
          <a:p>
            <a:pPr>
              <a:buNone/>
            </a:pPr>
            <a:endParaRPr lang="pl-PL" sz="1600" i="1" dirty="0"/>
          </a:p>
          <a:p>
            <a:pPr>
              <a:buNone/>
            </a:pPr>
            <a:r>
              <a:rPr lang="pl-PL" sz="1600" i="1" dirty="0"/>
              <a:t>Jak ojciec wszystkich ukochał,</a:t>
            </a:r>
          </a:p>
          <a:p>
            <a:pPr>
              <a:buNone/>
            </a:pPr>
            <a:r>
              <a:rPr lang="pl-PL" sz="1600" i="1" dirty="0"/>
              <a:t>każdego w swym sercu nosił,</a:t>
            </a:r>
          </a:p>
          <a:p>
            <a:pPr>
              <a:buNone/>
            </a:pPr>
            <a:r>
              <a:rPr lang="pl-PL" sz="1600" i="1" dirty="0"/>
              <a:t>,,Wiarę, Nadzieję i Miłość„</a:t>
            </a:r>
          </a:p>
          <a:p>
            <a:pPr>
              <a:buNone/>
            </a:pPr>
            <a:r>
              <a:rPr lang="pl-PL" sz="1600" i="1" dirty="0"/>
              <a:t>Światu całemu ogłosił.</a:t>
            </a:r>
          </a:p>
          <a:p>
            <a:pPr>
              <a:buNone/>
            </a:pPr>
            <a:endParaRPr lang="pl-PL" sz="1600" i="1" dirty="0"/>
          </a:p>
          <a:p>
            <a:pPr>
              <a:buNone/>
            </a:pPr>
            <a:r>
              <a:rPr lang="pl-PL" sz="1600" i="1" dirty="0"/>
              <a:t>Dziś i zawsze będziesz z nami - Janie Pawle II Kochany.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 </a:t>
            </a:r>
            <a:endParaRPr lang="pl-PL" sz="1600" dirty="0"/>
          </a:p>
          <a:p>
            <a:pPr>
              <a:buNone/>
            </a:pPr>
            <a:r>
              <a:rPr lang="pl-PL" sz="1600" i="1" dirty="0"/>
              <a:t>                                                             </a:t>
            </a:r>
            <a:r>
              <a:rPr lang="pl-PL" sz="1600" b="1" i="1" dirty="0"/>
              <a:t>Szymon Grabowski </a:t>
            </a:r>
            <a:r>
              <a:rPr lang="pl-PL" sz="1600" i="1" dirty="0"/>
              <a:t>kl. VI a</a:t>
            </a:r>
            <a:endParaRPr lang="pl-PL" sz="1600" dirty="0"/>
          </a:p>
          <a:p>
            <a:pPr>
              <a:buNone/>
            </a:pPr>
            <a:r>
              <a:rPr lang="pl-PL" sz="1600" dirty="0"/>
              <a:t> </a:t>
            </a:r>
          </a:p>
          <a:p>
            <a:endParaRPr lang="pl-PL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6150" y="0"/>
            <a:ext cx="1847850" cy="1365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sp2ch\OneDrive\Pulpit\rose-2442335__3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17536"/>
            <a:ext cx="1785919" cy="13404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b="1" i="1" dirty="0"/>
            </a:br>
            <a:r>
              <a:rPr lang="pl-PL" sz="3100" b="1" i="1" dirty="0"/>
              <a:t>Jan Paweł II</a:t>
            </a:r>
            <a:br>
              <a:rPr lang="pl-PL" sz="3100" dirty="0"/>
            </a:br>
            <a:endParaRPr lang="pl-PL" sz="31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57422" y="1285860"/>
            <a:ext cx="4572032" cy="557214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l-PL" b="1" i="1" dirty="0"/>
              <a:t> </a:t>
            </a:r>
            <a:endParaRPr lang="pl-PL" dirty="0"/>
          </a:p>
          <a:p>
            <a:pPr>
              <a:buNone/>
            </a:pPr>
            <a:r>
              <a:rPr lang="pl-PL" sz="4800" i="1" dirty="0"/>
              <a:t>Jan Paweł II - Papież , to Człowiek o wielkim sercu,</a:t>
            </a:r>
            <a:endParaRPr lang="pl-PL" sz="4800" dirty="0"/>
          </a:p>
          <a:p>
            <a:pPr>
              <a:buNone/>
            </a:pPr>
            <a:r>
              <a:rPr lang="pl-PL" sz="4800" i="1" dirty="0"/>
              <a:t>Człowiek z ogromnym darem ducha, uśmiechem,</a:t>
            </a:r>
            <a:endParaRPr lang="pl-PL" sz="4800" dirty="0"/>
          </a:p>
          <a:p>
            <a:pPr>
              <a:buNone/>
            </a:pPr>
            <a:r>
              <a:rPr lang="pl-PL" sz="4800" i="1" dirty="0"/>
              <a:t>umiejętnościami,</a:t>
            </a:r>
            <a:endParaRPr lang="pl-PL" sz="4800" dirty="0"/>
          </a:p>
          <a:p>
            <a:pPr>
              <a:buNone/>
            </a:pPr>
            <a:r>
              <a:rPr lang="pl-PL" sz="4800" i="1" dirty="0"/>
              <a:t>Z ogromem miłości, zrozumienia , cierpliwości,</a:t>
            </a:r>
            <a:endParaRPr lang="pl-PL" sz="4800" dirty="0"/>
          </a:p>
          <a:p>
            <a:pPr>
              <a:buNone/>
            </a:pPr>
            <a:r>
              <a:rPr lang="pl-PL" sz="4800" i="1" dirty="0"/>
              <a:t>Papież obdarzony darem męstwa, odwagą,</a:t>
            </a:r>
            <a:endParaRPr lang="pl-PL" sz="4800" dirty="0"/>
          </a:p>
          <a:p>
            <a:pPr>
              <a:buNone/>
            </a:pPr>
            <a:r>
              <a:rPr lang="pl-PL" sz="4800" i="1" dirty="0"/>
              <a:t>Papież to Dar pomocy wszelkiej,</a:t>
            </a:r>
            <a:endParaRPr lang="pl-PL" sz="4800" dirty="0"/>
          </a:p>
          <a:p>
            <a:pPr>
              <a:buNone/>
            </a:pPr>
            <a:r>
              <a:rPr lang="pl-PL" sz="4800" i="1" dirty="0"/>
              <a:t>Dar modlitwy wiecznej,</a:t>
            </a:r>
            <a:endParaRPr lang="pl-PL" sz="4800" dirty="0"/>
          </a:p>
          <a:p>
            <a:pPr>
              <a:buNone/>
            </a:pPr>
            <a:r>
              <a:rPr lang="pl-PL" sz="4800" i="1" dirty="0"/>
              <a:t>Dar serca otwartego, wielkiego oddania,</a:t>
            </a:r>
            <a:endParaRPr lang="pl-PL" sz="4800" dirty="0"/>
          </a:p>
          <a:p>
            <a:pPr>
              <a:buNone/>
            </a:pPr>
            <a:r>
              <a:rPr lang="pl-PL" sz="4800" i="1" dirty="0"/>
              <a:t>pomocy bliźnim,</a:t>
            </a:r>
            <a:endParaRPr lang="pl-PL" sz="4800" dirty="0"/>
          </a:p>
          <a:p>
            <a:pPr>
              <a:buNone/>
            </a:pPr>
            <a:r>
              <a:rPr lang="pl-PL" sz="4800" i="1" dirty="0"/>
              <a:t>Moc ogromnej miłości, kochania wszystkich</a:t>
            </a:r>
            <a:endParaRPr lang="pl-PL" sz="4800" dirty="0"/>
          </a:p>
          <a:p>
            <a:pPr>
              <a:buNone/>
            </a:pPr>
            <a:r>
              <a:rPr lang="pl-PL" sz="4800" i="1" dirty="0"/>
              <a:t>Ludzi i nie ważne jakiego są stanu, koloru, wyznania,</a:t>
            </a:r>
            <a:endParaRPr lang="pl-PL" sz="4800" dirty="0"/>
          </a:p>
          <a:p>
            <a:pPr>
              <a:buNone/>
            </a:pPr>
            <a:r>
              <a:rPr lang="pl-PL" sz="4800" i="1" dirty="0"/>
              <a:t>i z jakiego kraju pochodzą.</a:t>
            </a:r>
            <a:endParaRPr lang="pl-PL" sz="4800" dirty="0"/>
          </a:p>
          <a:p>
            <a:pPr>
              <a:buNone/>
            </a:pPr>
            <a:r>
              <a:rPr lang="pl-PL" sz="4800" i="1" dirty="0"/>
              <a:t>Jan Paweł II kochał wszystkich ludzi.</a:t>
            </a:r>
            <a:endParaRPr lang="pl-PL" sz="4800" dirty="0"/>
          </a:p>
          <a:p>
            <a:pPr>
              <a:buNone/>
            </a:pPr>
            <a:r>
              <a:rPr lang="pl-PL" sz="4800" i="1" dirty="0"/>
              <a:t>Biednych i bogatych,</a:t>
            </a:r>
            <a:endParaRPr lang="pl-PL" sz="4800" dirty="0"/>
          </a:p>
          <a:p>
            <a:pPr>
              <a:buNone/>
            </a:pPr>
            <a:r>
              <a:rPr lang="pl-PL" sz="4800" i="1" dirty="0"/>
              <a:t>Błogosławił i uczył,</a:t>
            </a:r>
            <a:endParaRPr lang="pl-PL" sz="4800" dirty="0"/>
          </a:p>
          <a:p>
            <a:pPr>
              <a:buNone/>
            </a:pPr>
            <a:r>
              <a:rPr lang="pl-PL" sz="4800" i="1" dirty="0"/>
              <a:t>Kraje odwiedzał....</a:t>
            </a:r>
            <a:endParaRPr lang="pl-PL" sz="4800" dirty="0"/>
          </a:p>
          <a:p>
            <a:pPr>
              <a:buNone/>
            </a:pPr>
            <a:r>
              <a:rPr lang="pl-PL" sz="4800" i="1" dirty="0"/>
              <a:t>Pielgrzymując..</a:t>
            </a:r>
            <a:endParaRPr lang="pl-PL" sz="4800" dirty="0"/>
          </a:p>
          <a:p>
            <a:pPr>
              <a:buNone/>
            </a:pPr>
            <a:r>
              <a:rPr lang="pl-PL" sz="4800" i="1" dirty="0"/>
              <a:t>Dając nam miłość, dar słowa i serce swe całe.</a:t>
            </a:r>
            <a:endParaRPr lang="pl-PL" sz="4800" dirty="0"/>
          </a:p>
          <a:p>
            <a:pPr>
              <a:buNone/>
            </a:pPr>
            <a:r>
              <a:rPr lang="pl-PL" sz="4800" i="1" dirty="0"/>
              <a:t>Pięknymi słowami, radością swą i miłością,</a:t>
            </a:r>
            <a:endParaRPr lang="pl-PL" sz="4800" dirty="0"/>
          </a:p>
          <a:p>
            <a:pPr>
              <a:buNone/>
            </a:pPr>
            <a:r>
              <a:rPr lang="pl-PL" sz="4800" i="1" dirty="0"/>
              <a:t>Uwielbiający młodzież,</a:t>
            </a:r>
            <a:endParaRPr lang="pl-PL" sz="4800" dirty="0"/>
          </a:p>
          <a:p>
            <a:pPr>
              <a:buNone/>
            </a:pPr>
            <a:r>
              <a:rPr lang="pl-PL" sz="4800" i="1" dirty="0"/>
              <a:t>Apostoł jedności-Karol Wojtyła,</a:t>
            </a:r>
            <a:endParaRPr lang="pl-PL" sz="4800" dirty="0"/>
          </a:p>
          <a:p>
            <a:pPr>
              <a:buNone/>
            </a:pPr>
            <a:r>
              <a:rPr lang="pl-PL" sz="4800" i="1" dirty="0"/>
              <a:t>Nasz wielki rodak, Papież,</a:t>
            </a:r>
            <a:endParaRPr lang="pl-PL" sz="4800" dirty="0"/>
          </a:p>
          <a:p>
            <a:pPr>
              <a:buNone/>
            </a:pPr>
            <a:r>
              <a:rPr lang="pl-PL" sz="4800" i="1" dirty="0"/>
              <a:t>NASZ JAN PAWEŁ II</a:t>
            </a:r>
            <a:endParaRPr lang="pl-PL" sz="4800" dirty="0"/>
          </a:p>
          <a:p>
            <a:pPr>
              <a:buNone/>
            </a:pPr>
            <a:r>
              <a:rPr lang="pl-PL" sz="4800" i="1" dirty="0"/>
              <a:t>Niech teraz Bóg trzyma  Go w Swej opiece,</a:t>
            </a:r>
            <a:endParaRPr lang="pl-PL" sz="4800" dirty="0"/>
          </a:p>
          <a:p>
            <a:pPr>
              <a:buNone/>
            </a:pPr>
            <a:r>
              <a:rPr lang="pl-PL" sz="4800" i="1" dirty="0"/>
              <a:t>Niech Go nagradza i obdarza, za moc Jego posługi,</a:t>
            </a:r>
            <a:endParaRPr lang="pl-PL" sz="4800" dirty="0"/>
          </a:p>
          <a:p>
            <a:pPr>
              <a:buNone/>
            </a:pPr>
            <a:r>
              <a:rPr lang="pl-PL" sz="4800" i="1" dirty="0"/>
              <a:t>Za trudy i cierpienia, w prowadzeniu ludzi do ich zbawienia.</a:t>
            </a:r>
            <a:endParaRPr lang="pl-PL" sz="4800" dirty="0"/>
          </a:p>
          <a:p>
            <a:pPr>
              <a:buNone/>
            </a:pPr>
            <a:r>
              <a:rPr lang="pl-PL" sz="4800" i="1" dirty="0"/>
              <a:t> </a:t>
            </a:r>
            <a:endParaRPr lang="pl-PL" sz="4800" dirty="0"/>
          </a:p>
          <a:p>
            <a:pPr>
              <a:buNone/>
            </a:pPr>
            <a:r>
              <a:rPr lang="pl-PL" sz="4800" i="1" dirty="0"/>
              <a:t>                                        </a:t>
            </a:r>
            <a:r>
              <a:rPr lang="pl-PL" sz="4800" b="1" i="1" dirty="0"/>
              <a:t>Amelia Sobolewska </a:t>
            </a:r>
            <a:r>
              <a:rPr lang="pl-PL" sz="4800" i="1" dirty="0"/>
              <a:t>IV a</a:t>
            </a:r>
            <a:endParaRPr lang="pl-PL" sz="4800" dirty="0"/>
          </a:p>
          <a:p>
            <a:pPr>
              <a:buNone/>
            </a:pPr>
            <a:r>
              <a:rPr lang="pl-PL" dirty="0"/>
              <a:t> 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6150" y="0"/>
            <a:ext cx="1847850" cy="1365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sp2ch\OneDrive\Pulpit\rose-2442335__3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17536"/>
            <a:ext cx="1785919" cy="13404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pl-PL" sz="3100" b="1" i="1" dirty="0"/>
              <a:t>JAN PAWEŁ II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00232" y="857232"/>
            <a:ext cx="4857784" cy="585791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br>
              <a:rPr lang="pl-PL" sz="4000" i="1" dirty="0"/>
            </a:br>
            <a:r>
              <a:rPr lang="pl-PL" sz="4000" i="1" dirty="0"/>
              <a:t>W Wadowicach urodziłeś się nasz Karolu Kochany.</a:t>
            </a:r>
            <a:br>
              <a:rPr lang="pl-PL" sz="4000" i="1" dirty="0"/>
            </a:br>
            <a:r>
              <a:rPr lang="pl-PL" sz="4000" i="1" dirty="0"/>
              <a:t>Od swoich narodzin byłeś wybrany ,</a:t>
            </a:r>
            <a:br>
              <a:rPr lang="pl-PL" sz="4000" i="1" dirty="0"/>
            </a:br>
            <a:r>
              <a:rPr lang="pl-PL" sz="4000" i="1" dirty="0"/>
              <a:t>W skromnej rodzinie młodość spędziłeś,</a:t>
            </a:r>
            <a:br>
              <a:rPr lang="pl-PL" sz="4000" i="1" dirty="0"/>
            </a:br>
            <a:r>
              <a:rPr lang="pl-PL" sz="4000" i="1" dirty="0"/>
              <a:t>Towarzystwem mamy, taty i brata się cieszyłeś.</a:t>
            </a:r>
            <a:br>
              <a:rPr lang="pl-PL" sz="4000" i="1" dirty="0"/>
            </a:br>
            <a:r>
              <a:rPr lang="pl-PL" sz="4000" i="1" dirty="0"/>
              <a:t>Sport był Ci drogi, wycieczki , pejzaże…</a:t>
            </a:r>
            <a:br>
              <a:rPr lang="pl-PL" sz="4000" i="1" dirty="0"/>
            </a:br>
            <a:r>
              <a:rPr lang="pl-PL" sz="4000" i="1" dirty="0"/>
              <a:t>I wtedy nie liczyły się godziny na zegarze.</a:t>
            </a:r>
            <a:br>
              <a:rPr lang="pl-PL" sz="4000" i="1" dirty="0"/>
            </a:br>
            <a:r>
              <a:rPr lang="pl-PL" sz="4000" i="1" dirty="0"/>
              <a:t>Bardzo szybko mamę i brata straciłeś</a:t>
            </a:r>
            <a:br>
              <a:rPr lang="pl-PL" sz="4000" i="1" dirty="0"/>
            </a:br>
            <a:r>
              <a:rPr lang="pl-PL" sz="4000" i="1" dirty="0"/>
              <a:t>Mimo tego nigdy nie zwątpiłeś ,</a:t>
            </a:r>
            <a:br>
              <a:rPr lang="pl-PL" sz="4000" i="1" dirty="0"/>
            </a:br>
            <a:r>
              <a:rPr lang="pl-PL" sz="4000" i="1" dirty="0"/>
              <a:t>Byłeś bardzo utalentowany, przez wszystkich lubiany.</a:t>
            </a:r>
            <a:br>
              <a:rPr lang="pl-PL" sz="4000" i="1" dirty="0"/>
            </a:br>
            <a:r>
              <a:rPr lang="pl-PL" sz="4000" i="1" dirty="0"/>
              <a:t>W teatrze w młodości każdą chwilę spędzałeś,</a:t>
            </a:r>
            <a:br>
              <a:rPr lang="pl-PL" sz="4000" i="1" dirty="0"/>
            </a:br>
            <a:r>
              <a:rPr lang="pl-PL" sz="4000" i="1" dirty="0"/>
              <a:t>gdyż dobrym aktorem zostać chciałeś.</a:t>
            </a:r>
            <a:br>
              <a:rPr lang="pl-PL" sz="4000" i="1" dirty="0"/>
            </a:br>
            <a:r>
              <a:rPr lang="pl-PL" sz="4000" i="1" dirty="0"/>
              <a:t>Jednak inny los był Ci pisany,</a:t>
            </a:r>
            <a:br>
              <a:rPr lang="pl-PL" sz="4000" i="1" dirty="0"/>
            </a:br>
            <a:r>
              <a:rPr lang="pl-PL" sz="4000" i="1" dirty="0"/>
              <a:t>Ponieważ przez Boga byłeś ukochany ,</a:t>
            </a:r>
            <a:br>
              <a:rPr lang="pl-PL" sz="4000" i="1" dirty="0"/>
            </a:br>
            <a:r>
              <a:rPr lang="pl-PL" sz="4000" i="1" dirty="0"/>
              <a:t>Do Krakowa się z tatą przeprowadziłeś,</a:t>
            </a:r>
            <a:br>
              <a:rPr lang="pl-PL" sz="4000" i="1" dirty="0"/>
            </a:br>
            <a:r>
              <a:rPr lang="pl-PL" sz="4000" i="1" dirty="0"/>
              <a:t>gdzie dalsze lata na nauce spędziłeś,</a:t>
            </a:r>
            <a:br>
              <a:rPr lang="pl-PL" sz="4000" i="1" dirty="0"/>
            </a:br>
            <a:r>
              <a:rPr lang="pl-PL" sz="4000" i="1" dirty="0"/>
              <a:t>Jednak studiów dokończyć nie było  Ci dane,</a:t>
            </a:r>
            <a:br>
              <a:rPr lang="pl-PL" sz="4000" i="1" dirty="0"/>
            </a:br>
            <a:r>
              <a:rPr lang="pl-PL" sz="4000" i="1" dirty="0"/>
              <a:t>Gdyż przez wojnę wszystko było przerwane.</a:t>
            </a:r>
            <a:br>
              <a:rPr lang="pl-PL" sz="4000" i="1" dirty="0"/>
            </a:br>
            <a:r>
              <a:rPr lang="pl-PL" sz="4000" i="1" dirty="0"/>
              <a:t>Ciężko w kamieniołomach pracować musiałeś,</a:t>
            </a:r>
            <a:br>
              <a:rPr lang="pl-PL" sz="4000" i="1" dirty="0"/>
            </a:br>
            <a:r>
              <a:rPr lang="pl-PL" sz="4000" i="1" dirty="0"/>
              <a:t>ale  z teatrem nadal współpracowałeś .</a:t>
            </a:r>
            <a:br>
              <a:rPr lang="pl-PL" sz="4000" i="1" dirty="0"/>
            </a:br>
            <a:r>
              <a:rPr lang="pl-PL" sz="4000" i="1" dirty="0"/>
              <a:t>Śmierć taty bardzo  Cię poruszyła</a:t>
            </a:r>
            <a:br>
              <a:rPr lang="pl-PL" sz="4000" i="1" dirty="0"/>
            </a:br>
            <a:r>
              <a:rPr lang="pl-PL" sz="4000" i="1" dirty="0"/>
              <a:t>I życiowe Twe plany zmieniła,</a:t>
            </a:r>
            <a:br>
              <a:rPr lang="pl-PL" sz="4000" i="1" dirty="0"/>
            </a:br>
            <a:r>
              <a:rPr lang="pl-PL" sz="4000" i="1" dirty="0"/>
              <a:t>Wstąpiłeś do Seminarium Duchowego,</a:t>
            </a:r>
            <a:br>
              <a:rPr lang="pl-PL" sz="4000" i="1" dirty="0"/>
            </a:br>
            <a:r>
              <a:rPr lang="pl-PL" sz="4000" i="1" dirty="0"/>
              <a:t>By być sługą Boga Naszego .</a:t>
            </a:r>
            <a:br>
              <a:rPr lang="pl-PL" sz="4000" i="1" dirty="0"/>
            </a:br>
            <a:r>
              <a:rPr lang="pl-PL" sz="4000" i="1" dirty="0"/>
              <a:t>Święcenia Kapłańskie otrzymałeś</a:t>
            </a:r>
            <a:br>
              <a:rPr lang="pl-PL" sz="4000" i="1" dirty="0"/>
            </a:br>
            <a:r>
              <a:rPr lang="pl-PL" sz="4000" i="1" dirty="0"/>
              <a:t>I zaraz po tym do Rzymu wyjechałeś .</a:t>
            </a:r>
            <a:br>
              <a:rPr lang="pl-PL" sz="4000" i="1" dirty="0"/>
            </a:br>
            <a:r>
              <a:rPr lang="pl-PL" sz="4000" i="1" dirty="0"/>
              <a:t>Po powrocie do kraju swój talent duszpasterski ujawniłeś</a:t>
            </a:r>
            <a:br>
              <a:rPr lang="pl-PL" sz="4000" i="1" dirty="0"/>
            </a:br>
            <a:r>
              <a:rPr lang="pl-PL" sz="4000" i="1" dirty="0"/>
              <a:t>I wspaniałym księdzem byłeś.</a:t>
            </a:r>
            <a:br>
              <a:rPr lang="pl-PL" sz="4000" i="1" dirty="0"/>
            </a:br>
            <a:r>
              <a:rPr lang="pl-PL" sz="4000" i="1" dirty="0"/>
              <a:t>Dalsze życie swe  nauce oddałeś</a:t>
            </a:r>
            <a:br>
              <a:rPr lang="pl-PL" sz="4000" i="1" dirty="0"/>
            </a:br>
            <a:r>
              <a:rPr lang="pl-PL" sz="4000" i="1" dirty="0"/>
              <a:t>I  w hierarchii kościelnej awansowałeś .</a:t>
            </a:r>
            <a:br>
              <a:rPr lang="pl-PL" sz="4000" i="1" dirty="0"/>
            </a:br>
            <a:r>
              <a:rPr lang="pl-PL" sz="4000" i="1" dirty="0"/>
              <a:t>Aż nastąpił ten rok wspaniały,</a:t>
            </a:r>
            <a:br>
              <a:rPr lang="pl-PL" sz="4000" i="1" dirty="0"/>
            </a:br>
            <a:r>
              <a:rPr lang="pl-PL" sz="4000" i="1" dirty="0"/>
              <a:t>Gdy na papieża zostałeś wybrany .</a:t>
            </a:r>
            <a:br>
              <a:rPr lang="pl-PL" sz="4000" i="1" dirty="0"/>
            </a:br>
            <a:r>
              <a:rPr lang="pl-PL" sz="4000" i="1" dirty="0"/>
              <a:t>Chwałę przyniosłeś narodowi naszemu,</a:t>
            </a:r>
            <a:br>
              <a:rPr lang="pl-PL" sz="4000" i="1" dirty="0"/>
            </a:br>
            <a:r>
              <a:rPr lang="pl-PL" sz="4000" i="1" dirty="0"/>
              <a:t>gdyż udało Ci się to jako pierwszemu .</a:t>
            </a:r>
            <a:br>
              <a:rPr lang="pl-PL" sz="4000" i="1" dirty="0"/>
            </a:br>
            <a:r>
              <a:rPr lang="pl-PL" sz="4000" i="1" dirty="0"/>
              <a:t>Dwadzieścia siedem lat jako papież służyłeś,</a:t>
            </a:r>
            <a:br>
              <a:rPr lang="pl-PL" sz="4000" i="1" dirty="0"/>
            </a:br>
            <a:r>
              <a:rPr lang="pl-PL" sz="4000" i="1" dirty="0"/>
              <a:t>W tym czasie 135 krajów świata odwiedziłeś.</a:t>
            </a:r>
            <a:br>
              <a:rPr lang="pl-PL" sz="4000" i="1" dirty="0"/>
            </a:br>
            <a:r>
              <a:rPr lang="pl-PL" sz="4000" i="1" dirty="0"/>
              <a:t>Nasz kraj też miał szczęścia wiele,</a:t>
            </a:r>
            <a:br>
              <a:rPr lang="pl-PL" sz="4000" i="1" dirty="0"/>
            </a:br>
            <a:r>
              <a:rPr lang="pl-PL" sz="4000" i="1" dirty="0"/>
              <a:t>gdyż czekali tam na Ciebie wszyscy Twoi przyjaciele .</a:t>
            </a:r>
            <a:br>
              <a:rPr lang="pl-PL" sz="4000" i="1" dirty="0"/>
            </a:br>
            <a:r>
              <a:rPr lang="pl-PL" sz="4000" i="1" dirty="0"/>
              <a:t>Gdy tylko mogłeś do nas przyjeżdżałeś</a:t>
            </a:r>
            <a:br>
              <a:rPr lang="pl-PL" sz="4000" i="1" dirty="0"/>
            </a:br>
            <a:r>
              <a:rPr lang="pl-PL" sz="4000" i="1" dirty="0"/>
              <a:t>I swą miłość do rodaków okazywałeś,</a:t>
            </a:r>
            <a:br>
              <a:rPr lang="pl-PL" sz="4000" i="1" dirty="0"/>
            </a:br>
            <a:r>
              <a:rPr lang="pl-PL" sz="4000" i="1" dirty="0"/>
              <a:t>A gdy przyszło zejść Ci z tego świata,</a:t>
            </a:r>
            <a:br>
              <a:rPr lang="pl-PL" sz="4000" i="1" dirty="0"/>
            </a:br>
            <a:r>
              <a:rPr lang="pl-PL" sz="4000" i="1" dirty="0"/>
              <a:t>wpadłeś prosto w ramiona brata,</a:t>
            </a:r>
            <a:br>
              <a:rPr lang="pl-PL" sz="4000" i="1" dirty="0"/>
            </a:br>
            <a:r>
              <a:rPr lang="pl-PL" sz="4000" i="1" dirty="0"/>
              <a:t>Rodzice w niebie czekali na Ciebie.</a:t>
            </a:r>
            <a:br>
              <a:rPr lang="pl-PL" sz="4000" i="1" dirty="0"/>
            </a:br>
            <a:r>
              <a:rPr lang="pl-PL" sz="4000" i="1" dirty="0"/>
              <a:t>Pan Bóg wziął Cię w ramiona ,</a:t>
            </a:r>
            <a:br>
              <a:rPr lang="pl-PL" sz="4000" i="1" dirty="0"/>
            </a:br>
            <a:r>
              <a:rPr lang="pl-PL" sz="4000" i="1" dirty="0"/>
              <a:t>I do świętych wstąpiłeś grona. </a:t>
            </a:r>
            <a:endParaRPr lang="pl-PL" sz="4000" dirty="0"/>
          </a:p>
          <a:p>
            <a:pPr>
              <a:buNone/>
            </a:pPr>
            <a:r>
              <a:rPr lang="pl-PL" sz="4000" i="1" dirty="0"/>
              <a:t>               			</a:t>
            </a:r>
            <a:r>
              <a:rPr lang="pl-PL" i="1" dirty="0"/>
              <a:t>		      		                           </a:t>
            </a:r>
            <a:r>
              <a:rPr lang="pl-PL" b="1" i="1" dirty="0"/>
              <a:t>Maja Ćwiek  </a:t>
            </a:r>
            <a:r>
              <a:rPr lang="pl-PL" i="1" dirty="0"/>
              <a:t>kl. V a</a:t>
            </a:r>
            <a:endParaRPr lang="pl-PL" dirty="0"/>
          </a:p>
          <a:p>
            <a:pPr>
              <a:buNone/>
            </a:pPr>
            <a:r>
              <a:rPr lang="pl-PL" dirty="0"/>
              <a:t> 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6150" y="0"/>
            <a:ext cx="1847850" cy="1365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sp2ch\OneDrive\Pulpit\rose-2442335__3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17536"/>
            <a:ext cx="1785919" cy="13404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285752"/>
          </a:xfrm>
        </p:spPr>
        <p:txBody>
          <a:bodyPr>
            <a:noAutofit/>
          </a:bodyPr>
          <a:lstStyle/>
          <a:p>
            <a:r>
              <a:rPr lang="pl-PL" sz="2800" b="1" i="1" dirty="0"/>
              <a:t>„Janie Pawle Wielki”</a:t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43042" y="428604"/>
            <a:ext cx="5643602" cy="621510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l-PL" sz="3600" i="1" dirty="0"/>
              <a:t>Św. Janie Pawle Wielki</a:t>
            </a:r>
            <a:endParaRPr lang="pl-PL" sz="3600" dirty="0"/>
          </a:p>
          <a:p>
            <a:pPr>
              <a:buNone/>
            </a:pPr>
            <a:r>
              <a:rPr lang="pl-PL" sz="3600" i="1" dirty="0"/>
              <a:t>Naszej szkoły patronie</a:t>
            </a:r>
            <a:endParaRPr lang="pl-PL" sz="3600" dirty="0"/>
          </a:p>
          <a:p>
            <a:pPr>
              <a:buNone/>
            </a:pPr>
            <a:r>
              <a:rPr lang="pl-PL" sz="3600" i="1" dirty="0"/>
              <a:t>Od 2005 r. mieszkasz w niebie </a:t>
            </a:r>
            <a:endParaRPr lang="pl-PL" sz="3600" dirty="0"/>
          </a:p>
          <a:p>
            <a:pPr>
              <a:buNone/>
            </a:pPr>
            <a:r>
              <a:rPr lang="pl-PL" sz="3600" i="1" dirty="0"/>
              <a:t>Od Boga w koronie </a:t>
            </a:r>
            <a:endParaRPr lang="pl-PL" sz="3600" dirty="0"/>
          </a:p>
          <a:p>
            <a:pPr lvl="3">
              <a:buNone/>
            </a:pPr>
            <a:r>
              <a:rPr lang="pl-PL" sz="3600" i="1" dirty="0"/>
              <a:t>U progu </a:t>
            </a:r>
            <a:r>
              <a:rPr lang="pl-PL" sz="3600" i="1" dirty="0" err="1"/>
              <a:t>pełnoletności</a:t>
            </a:r>
            <a:endParaRPr lang="pl-PL" sz="3600" dirty="0"/>
          </a:p>
          <a:p>
            <a:pPr lvl="3">
              <a:buNone/>
            </a:pPr>
            <a:r>
              <a:rPr lang="pl-PL" sz="3600" i="1" dirty="0"/>
              <a:t>Byłeś całkowitym sierotą</a:t>
            </a:r>
            <a:endParaRPr lang="pl-PL" sz="3600" dirty="0"/>
          </a:p>
          <a:p>
            <a:pPr lvl="3">
              <a:buNone/>
            </a:pPr>
            <a:r>
              <a:rPr lang="pl-PL" sz="3600" i="1" dirty="0"/>
              <a:t>Oddałeś się Bogu</a:t>
            </a:r>
            <a:endParaRPr lang="pl-PL" sz="3600" dirty="0"/>
          </a:p>
          <a:p>
            <a:pPr lvl="3">
              <a:buNone/>
            </a:pPr>
            <a:r>
              <a:rPr lang="pl-PL" sz="3600" i="1" dirty="0"/>
              <a:t>I Matce najświętszej z ochotą</a:t>
            </a:r>
            <a:endParaRPr lang="pl-PL" sz="3600" dirty="0"/>
          </a:p>
          <a:p>
            <a:pPr>
              <a:buNone/>
            </a:pPr>
            <a:r>
              <a:rPr lang="pl-PL" sz="3600" i="1" dirty="0"/>
              <a:t>W Wadowicach zaczęło się życie</a:t>
            </a:r>
            <a:endParaRPr lang="pl-PL" sz="3600" dirty="0"/>
          </a:p>
          <a:p>
            <a:pPr>
              <a:buNone/>
            </a:pPr>
            <a:r>
              <a:rPr lang="pl-PL" sz="3600" i="1" dirty="0"/>
              <a:t>Szkoła, studia, teatr i kapłaństwo</a:t>
            </a:r>
            <a:endParaRPr lang="pl-PL" sz="3600" dirty="0"/>
          </a:p>
          <a:p>
            <a:pPr>
              <a:buNone/>
            </a:pPr>
            <a:r>
              <a:rPr lang="pl-PL" sz="3600" i="1" dirty="0"/>
              <a:t>To dla Karola Wojtyły</a:t>
            </a:r>
            <a:endParaRPr lang="pl-PL" sz="3600" dirty="0"/>
          </a:p>
          <a:p>
            <a:pPr>
              <a:buNone/>
            </a:pPr>
            <a:r>
              <a:rPr lang="pl-PL" sz="3600" i="1" dirty="0"/>
              <a:t>Wielkie wyzwanie, powołanie i zwycięstwo</a:t>
            </a:r>
            <a:endParaRPr lang="pl-PL" sz="3600" dirty="0"/>
          </a:p>
          <a:p>
            <a:pPr lvl="3">
              <a:buNone/>
            </a:pPr>
            <a:r>
              <a:rPr lang="pl-PL" sz="3600" i="1" dirty="0"/>
              <a:t>Od 16 października 1978 do 2-go kwietnia 2005</a:t>
            </a:r>
            <a:endParaRPr lang="pl-PL" sz="3600" dirty="0"/>
          </a:p>
          <a:p>
            <a:pPr lvl="3">
              <a:buNone/>
            </a:pPr>
            <a:r>
              <a:rPr lang="pl-PL" sz="3600" i="1" dirty="0"/>
              <a:t>Byłeś głową kościoła katolickiego</a:t>
            </a:r>
            <a:endParaRPr lang="pl-PL" sz="3600" dirty="0"/>
          </a:p>
          <a:p>
            <a:pPr lvl="3">
              <a:buNone/>
            </a:pPr>
            <a:r>
              <a:rPr lang="pl-PL" sz="3600" i="1" dirty="0"/>
              <a:t>Mówiąc, że Bóg jest pierwszym źródłem</a:t>
            </a:r>
            <a:endParaRPr lang="pl-PL" sz="3600" dirty="0"/>
          </a:p>
          <a:p>
            <a:pPr lvl="3">
              <a:buNone/>
            </a:pPr>
            <a:r>
              <a:rPr lang="pl-PL" sz="3600" i="1" dirty="0"/>
              <a:t>Radości i nadziei człowieka grzesznego</a:t>
            </a:r>
            <a:endParaRPr lang="pl-PL" sz="3600" dirty="0"/>
          </a:p>
          <a:p>
            <a:pPr>
              <a:buNone/>
            </a:pPr>
            <a:r>
              <a:rPr lang="pl-PL" sz="3600" i="1" dirty="0"/>
              <a:t>Jan Paweł II - Karol Wojtyła</a:t>
            </a:r>
            <a:endParaRPr lang="pl-PL" sz="3600" dirty="0"/>
          </a:p>
          <a:p>
            <a:pPr>
              <a:buNone/>
            </a:pPr>
            <a:r>
              <a:rPr lang="pl-PL" sz="3600" i="1" dirty="0"/>
              <a:t>Długo funkcję na Stolicy Piotrowej sprawował</a:t>
            </a:r>
            <a:endParaRPr lang="pl-PL" sz="3600" dirty="0"/>
          </a:p>
          <a:p>
            <a:pPr>
              <a:buNone/>
            </a:pPr>
            <a:r>
              <a:rPr lang="pl-PL" sz="3600" i="1" dirty="0"/>
              <a:t>I Matkę Boską w głębi swego serca zachował</a:t>
            </a:r>
            <a:endParaRPr lang="pl-PL" sz="3600" dirty="0"/>
          </a:p>
          <a:p>
            <a:pPr lvl="3">
              <a:buNone/>
            </a:pPr>
            <a:r>
              <a:rPr lang="pl-PL" sz="3600" i="1" dirty="0"/>
              <a:t>Ojciec wszystkich dzieci</a:t>
            </a:r>
            <a:endParaRPr lang="pl-PL" sz="3600" dirty="0"/>
          </a:p>
          <a:p>
            <a:pPr lvl="3">
              <a:buNone/>
            </a:pPr>
            <a:r>
              <a:rPr lang="pl-PL" sz="3600" i="1" dirty="0"/>
              <a:t>Mądrości uczą jego słowa</a:t>
            </a:r>
            <a:endParaRPr lang="pl-PL" sz="3600" dirty="0"/>
          </a:p>
          <a:p>
            <a:pPr lvl="3">
              <a:buNone/>
            </a:pPr>
            <a:r>
              <a:rPr lang="pl-PL" sz="3600" i="1" dirty="0"/>
              <a:t>"Bogu dziękujcie, ducha nie gaście"</a:t>
            </a:r>
            <a:endParaRPr lang="pl-PL" sz="3600" dirty="0"/>
          </a:p>
          <a:p>
            <a:pPr lvl="3">
              <a:buNone/>
            </a:pPr>
            <a:r>
              <a:rPr lang="pl-PL" sz="3600" i="1" dirty="0"/>
              <a:t>By Bóg zwyciężył - to Wasza głowa</a:t>
            </a:r>
            <a:endParaRPr lang="pl-PL" sz="3600" dirty="0"/>
          </a:p>
          <a:p>
            <a:pPr>
              <a:buNone/>
            </a:pPr>
            <a:r>
              <a:rPr lang="pl-PL" sz="3600" i="1" dirty="0"/>
              <a:t>Przeprowadził kościół w trzecie tysiąclecie</a:t>
            </a:r>
            <a:endParaRPr lang="pl-PL" sz="3600" dirty="0"/>
          </a:p>
          <a:p>
            <a:pPr>
              <a:buNone/>
            </a:pPr>
            <a:r>
              <a:rPr lang="pl-PL" sz="3600" i="1" dirty="0"/>
              <a:t>Kochał chwile, kiedy mógł się modlić</a:t>
            </a:r>
            <a:endParaRPr lang="pl-PL" sz="3600" dirty="0"/>
          </a:p>
          <a:p>
            <a:pPr>
              <a:buNone/>
            </a:pPr>
            <a:r>
              <a:rPr lang="pl-PL" sz="3600" i="1" dirty="0"/>
              <a:t>I rozmyślać w samotności</a:t>
            </a:r>
            <a:endParaRPr lang="pl-PL" sz="3600" dirty="0"/>
          </a:p>
          <a:p>
            <a:pPr>
              <a:buNone/>
            </a:pPr>
            <a:r>
              <a:rPr lang="pl-PL" sz="3600" i="1" dirty="0"/>
              <a:t>Prosząc Nas byśmy nie zatwardzali serc i godności</a:t>
            </a:r>
            <a:endParaRPr lang="pl-PL" sz="3600" dirty="0"/>
          </a:p>
          <a:p>
            <a:pPr lvl="3">
              <a:buNone/>
            </a:pPr>
            <a:r>
              <a:rPr lang="pl-PL" sz="3600" i="1" dirty="0"/>
              <a:t>Wędrówki po górach,</a:t>
            </a:r>
            <a:endParaRPr lang="pl-PL" sz="3600" dirty="0"/>
          </a:p>
          <a:p>
            <a:pPr lvl="3">
              <a:buNone/>
            </a:pPr>
            <a:r>
              <a:rPr lang="pl-PL" sz="3600" i="1" dirty="0"/>
              <a:t>To jego życiowa radość, relaks i pasja</a:t>
            </a:r>
            <a:endParaRPr lang="pl-PL" sz="3600" dirty="0"/>
          </a:p>
          <a:p>
            <a:pPr lvl="3">
              <a:buNone/>
            </a:pPr>
            <a:r>
              <a:rPr lang="pl-PL" sz="3600" i="1" dirty="0"/>
              <a:t>Szukał w nich natchnienia</a:t>
            </a:r>
            <a:endParaRPr lang="pl-PL" sz="3600" dirty="0"/>
          </a:p>
          <a:p>
            <a:pPr lvl="3">
              <a:buNone/>
            </a:pPr>
            <a:r>
              <a:rPr lang="pl-PL" sz="3600" i="1" dirty="0"/>
              <a:t>By spełniła się jego radość, misja i marzenia</a:t>
            </a:r>
            <a:endParaRPr lang="pl-PL" sz="3600" dirty="0"/>
          </a:p>
          <a:p>
            <a:pPr>
              <a:buNone/>
            </a:pPr>
            <a:r>
              <a:rPr lang="pl-PL" sz="3600" i="1" dirty="0"/>
              <a:t>Prowadził nas drogą Jezusa i Maryi</a:t>
            </a:r>
            <a:endParaRPr lang="pl-PL" sz="3600" dirty="0"/>
          </a:p>
          <a:p>
            <a:pPr>
              <a:buNone/>
            </a:pPr>
            <a:r>
              <a:rPr lang="pl-PL" sz="3600" i="1" dirty="0"/>
              <a:t>Przez miłość i wielkie cierpienie</a:t>
            </a:r>
            <a:endParaRPr lang="pl-PL" sz="3600" dirty="0"/>
          </a:p>
          <a:p>
            <a:pPr>
              <a:buNone/>
            </a:pPr>
            <a:r>
              <a:rPr lang="pl-PL" sz="3600" i="1" dirty="0"/>
              <a:t>Nasz święty orędownik - Jan Paweł II</a:t>
            </a:r>
            <a:endParaRPr lang="pl-PL" sz="3600" dirty="0"/>
          </a:p>
          <a:p>
            <a:pPr>
              <a:buNone/>
            </a:pPr>
            <a:r>
              <a:rPr lang="pl-PL" sz="3600" i="1" dirty="0"/>
              <a:t>Zbliżył nas do świętości przez modlitwę i westchnienie</a:t>
            </a:r>
            <a:endParaRPr lang="pl-PL" sz="3600" dirty="0"/>
          </a:p>
          <a:p>
            <a:pPr lvl="3">
              <a:buNone/>
            </a:pPr>
            <a:r>
              <a:rPr lang="pl-PL" sz="3600" i="1" dirty="0"/>
              <a:t>Papież zawsze był naszym przyjacielem</a:t>
            </a:r>
            <a:endParaRPr lang="pl-PL" sz="3600" dirty="0"/>
          </a:p>
          <a:p>
            <a:pPr lvl="3">
              <a:buNone/>
            </a:pPr>
            <a:r>
              <a:rPr lang="pl-PL" sz="3600" i="1" dirty="0"/>
              <a:t>Smutne miał oczy, gdy krzywda się działa</a:t>
            </a:r>
            <a:endParaRPr lang="pl-PL" sz="3600" dirty="0"/>
          </a:p>
          <a:p>
            <a:pPr lvl="3">
              <a:buNone/>
            </a:pPr>
            <a:r>
              <a:rPr lang="pl-PL" sz="3600" i="1" dirty="0"/>
              <a:t>Serce potrafił oddać w całości</a:t>
            </a:r>
            <a:endParaRPr lang="pl-PL" sz="3600" dirty="0"/>
          </a:p>
          <a:p>
            <a:pPr lvl="3">
              <a:buNone/>
            </a:pPr>
            <a:r>
              <a:rPr lang="pl-PL" sz="3600" i="1" dirty="0"/>
              <a:t>Tyle miał w swojej duszy miłości</a:t>
            </a:r>
            <a:endParaRPr lang="pl-PL" sz="3600" dirty="0"/>
          </a:p>
          <a:p>
            <a:pPr>
              <a:buNone/>
            </a:pPr>
            <a:r>
              <a:rPr lang="pl-PL" sz="3600" i="1" dirty="0"/>
              <a:t>Mówiąc: " Jestem szczęśliwy"</a:t>
            </a:r>
            <a:endParaRPr lang="pl-PL" sz="3600" dirty="0"/>
          </a:p>
          <a:p>
            <a:pPr>
              <a:buNone/>
            </a:pPr>
            <a:r>
              <a:rPr lang="pl-PL" sz="3600" i="1" dirty="0"/>
              <a:t>Odszedł największy Polak naszych czasów</a:t>
            </a:r>
            <a:endParaRPr lang="pl-PL" sz="3600" dirty="0"/>
          </a:p>
          <a:p>
            <a:pPr>
              <a:buNone/>
            </a:pPr>
            <a:r>
              <a:rPr lang="pl-PL" sz="3600" i="1" dirty="0"/>
              <a:t>Maryi Dziewicy powierzając wszystko z radością</a:t>
            </a:r>
            <a:endParaRPr lang="pl-PL" sz="3600" dirty="0"/>
          </a:p>
          <a:p>
            <a:pPr>
              <a:buNone/>
            </a:pPr>
            <a:r>
              <a:rPr lang="pl-PL" sz="3600" i="1" dirty="0"/>
              <a:t>Módlmy się do patrona naszej szkoły z ufnością. </a:t>
            </a:r>
            <a:endParaRPr lang="pl-PL" sz="3600" dirty="0"/>
          </a:p>
          <a:p>
            <a:pPr>
              <a:buNone/>
            </a:pPr>
            <a:r>
              <a:rPr lang="pl-PL" sz="3600" i="1" dirty="0"/>
              <a:t>                                            </a:t>
            </a:r>
            <a:endParaRPr lang="pl-PL" sz="3600" dirty="0"/>
          </a:p>
          <a:p>
            <a:pPr>
              <a:buNone/>
            </a:pPr>
            <a:r>
              <a:rPr lang="pl-PL" i="1" dirty="0"/>
              <a:t>             					</a:t>
            </a:r>
            <a:r>
              <a:rPr lang="pl-PL" b="1" i="1" dirty="0"/>
              <a:t>Maria </a:t>
            </a:r>
            <a:r>
              <a:rPr lang="pl-PL" b="1" i="1" dirty="0" err="1"/>
              <a:t>Krysik</a:t>
            </a:r>
            <a:r>
              <a:rPr lang="pl-PL" b="1" i="1" dirty="0"/>
              <a:t> </a:t>
            </a:r>
            <a:r>
              <a:rPr lang="pl-PL" i="1" dirty="0"/>
              <a:t>kl. VI a</a:t>
            </a:r>
            <a:endParaRPr lang="pl-PL" dirty="0"/>
          </a:p>
          <a:p>
            <a:pPr>
              <a:buNone/>
            </a:pPr>
            <a:r>
              <a:rPr lang="pl-PL" dirty="0"/>
              <a:t> 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6150" y="0"/>
            <a:ext cx="1847850" cy="1365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sp2ch\OneDrive\Pulpit\rose-2442335__3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5785634"/>
            <a:ext cx="1428728" cy="10723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85984" y="428604"/>
            <a:ext cx="4500594" cy="614366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l-PL" i="1" dirty="0"/>
              <a:t>	</a:t>
            </a:r>
          </a:p>
          <a:p>
            <a:pPr>
              <a:buNone/>
            </a:pPr>
            <a:endParaRPr lang="pl-PL" sz="4900" i="1" dirty="0"/>
          </a:p>
          <a:p>
            <a:pPr>
              <a:buNone/>
            </a:pPr>
            <a:r>
              <a:rPr lang="pl-PL" sz="4900" i="1" dirty="0"/>
              <a:t>	</a:t>
            </a:r>
            <a:r>
              <a:rPr lang="pl-PL" sz="6400" i="1" dirty="0"/>
              <a:t>On - Papież, który nauczył</a:t>
            </a:r>
            <a:br>
              <a:rPr lang="pl-PL" sz="6400" i="1" dirty="0"/>
            </a:br>
            <a:r>
              <a:rPr lang="pl-PL" sz="6400" i="1" dirty="0"/>
              <a:t>nas kochać</a:t>
            </a:r>
            <a:br>
              <a:rPr lang="pl-PL" sz="6400" i="1" dirty="0"/>
            </a:br>
            <a:r>
              <a:rPr lang="pl-PL" sz="6400" i="1" dirty="0"/>
              <a:t>To jemu dedykuję ten wiersz.</a:t>
            </a:r>
            <a:br>
              <a:rPr lang="pl-PL" sz="6400" i="1" dirty="0"/>
            </a:br>
            <a:r>
              <a:rPr lang="pl-PL" sz="6400" i="1" dirty="0"/>
              <a:t>On nas nauczył kochać,</a:t>
            </a:r>
            <a:br>
              <a:rPr lang="pl-PL" sz="6400" i="1" dirty="0"/>
            </a:br>
            <a:r>
              <a:rPr lang="pl-PL" sz="6400" i="1" dirty="0"/>
              <a:t>bowiem pokazał co to jest miłość.</a:t>
            </a:r>
            <a:br>
              <a:rPr lang="pl-PL" sz="6400" i="1" dirty="0"/>
            </a:br>
            <a:r>
              <a:rPr lang="pl-PL" sz="6400" i="1" dirty="0"/>
              <a:t>On powiedział stop, precz !</a:t>
            </a:r>
            <a:br>
              <a:rPr lang="pl-PL" sz="6400" i="1" dirty="0"/>
            </a:br>
            <a:r>
              <a:rPr lang="pl-PL" sz="6400" i="1" dirty="0"/>
              <a:t>wojnom i chorobom i pomimo,</a:t>
            </a:r>
            <a:br>
              <a:rPr lang="pl-PL" sz="6400" i="1" dirty="0"/>
            </a:br>
            <a:r>
              <a:rPr lang="pl-PL" sz="6400" i="1" dirty="0"/>
              <a:t>że był chory - nigdy się nie poddawał.</a:t>
            </a:r>
            <a:br>
              <a:rPr lang="pl-PL" sz="6400" i="1" dirty="0"/>
            </a:br>
            <a:r>
              <a:rPr lang="pl-PL" sz="6400" i="1" dirty="0"/>
              <a:t>To intencja w tej myśli się liczy.</a:t>
            </a:r>
            <a:br>
              <a:rPr lang="pl-PL" sz="6400" i="1" dirty="0"/>
            </a:br>
            <a:r>
              <a:rPr lang="pl-PL" sz="6400" i="1" dirty="0"/>
              <a:t>On kochał każdego,</a:t>
            </a:r>
            <a:br>
              <a:rPr lang="pl-PL" sz="6400" i="1" dirty="0"/>
            </a:br>
            <a:r>
              <a:rPr lang="pl-PL" sz="6400" i="1" dirty="0"/>
              <a:t>i dużego i małego,</a:t>
            </a:r>
            <a:br>
              <a:rPr lang="pl-PL" sz="6400" i="1" dirty="0"/>
            </a:br>
            <a:r>
              <a:rPr lang="pl-PL" sz="6400" i="1" dirty="0"/>
              <a:t>jak i zdrowego,</a:t>
            </a:r>
            <a:br>
              <a:rPr lang="pl-PL" sz="6400" i="1" dirty="0"/>
            </a:br>
            <a:r>
              <a:rPr lang="pl-PL" sz="6400" i="1" dirty="0"/>
              <a:t>tak i chorego.</a:t>
            </a:r>
            <a:br>
              <a:rPr lang="pl-PL" sz="6400" i="1" dirty="0"/>
            </a:br>
            <a:r>
              <a:rPr lang="pl-PL" sz="6400" i="1" dirty="0"/>
              <a:t>Dla każdego na ziemi</a:t>
            </a:r>
            <a:br>
              <a:rPr lang="pl-PL" sz="6400" i="1" dirty="0"/>
            </a:br>
            <a:r>
              <a:rPr lang="pl-PL" sz="6400" i="1" dirty="0"/>
              <a:t>miejsce w sercu jego było...</a:t>
            </a:r>
            <a:br>
              <a:rPr lang="pl-PL" sz="6400" i="1" dirty="0"/>
            </a:br>
            <a:r>
              <a:rPr lang="pl-PL" sz="6400" i="1" dirty="0"/>
              <a:t>i pozostanie na zawsze.</a:t>
            </a:r>
            <a:br>
              <a:rPr lang="pl-PL" sz="6400" i="1" dirty="0"/>
            </a:br>
            <a:r>
              <a:rPr lang="pl-PL" sz="6400" i="1" dirty="0"/>
              <a:t>Dla każdego bliźniego otwarte miał drzwi,</a:t>
            </a:r>
            <a:br>
              <a:rPr lang="pl-PL" sz="6400" i="1" dirty="0"/>
            </a:br>
            <a:r>
              <a:rPr lang="pl-PL" sz="6400" i="1" dirty="0"/>
              <a:t>które nigdy nie zostaną zamknięte.</a:t>
            </a:r>
            <a:br>
              <a:rPr lang="pl-PL" sz="6400" i="1" dirty="0"/>
            </a:br>
            <a:r>
              <a:rPr lang="pl-PL" sz="6400" i="1" dirty="0"/>
              <a:t>On wytrwał w wierze,</a:t>
            </a:r>
            <a:br>
              <a:rPr lang="pl-PL" sz="6400" i="1" dirty="0"/>
            </a:br>
            <a:r>
              <a:rPr lang="pl-PL" sz="6400" i="1" dirty="0"/>
              <a:t>do końca swych dni.</a:t>
            </a:r>
            <a:br>
              <a:rPr lang="pl-PL" sz="6400" i="1" dirty="0"/>
            </a:br>
            <a:r>
              <a:rPr lang="pl-PL" sz="6400" i="1" dirty="0"/>
              <a:t>Aż zabrakło tchu i zabrakło mu tchu.</a:t>
            </a:r>
            <a:br>
              <a:rPr lang="pl-PL" sz="6400" i="1" dirty="0"/>
            </a:br>
            <a:r>
              <a:rPr lang="pl-PL" sz="6400" i="1" dirty="0"/>
              <a:t>Teraz zapewne patrzy na nas z góry</a:t>
            </a:r>
            <a:br>
              <a:rPr lang="pl-PL" sz="6400" i="1" dirty="0"/>
            </a:br>
            <a:r>
              <a:rPr lang="pl-PL" sz="6400" i="1" dirty="0"/>
              <a:t>i uśmiech rysuje mu się na twarzy,</a:t>
            </a:r>
            <a:br>
              <a:rPr lang="pl-PL" sz="6400" i="1" dirty="0"/>
            </a:br>
            <a:r>
              <a:rPr lang="pl-PL" sz="6400" i="1" dirty="0"/>
              <a:t>bo wie nasz kochany Jan Paweł </a:t>
            </a:r>
            <a:r>
              <a:rPr lang="pl-PL" sz="6400" i="1" dirty="0" err="1"/>
              <a:t>ll</a:t>
            </a:r>
            <a:br>
              <a:rPr lang="pl-PL" sz="6400" i="1" dirty="0"/>
            </a:br>
            <a:r>
              <a:rPr lang="pl-PL" sz="6400" i="1" dirty="0"/>
              <a:t>jak każdemu z nas brak go jest na ziemi.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                                                           </a:t>
            </a:r>
            <a:endParaRPr lang="pl-PL" sz="6400" dirty="0"/>
          </a:p>
          <a:p>
            <a:pPr>
              <a:buNone/>
            </a:pPr>
            <a:r>
              <a:rPr lang="pl-PL" sz="6400" i="1" dirty="0"/>
              <a:t>                                              </a:t>
            </a:r>
            <a:r>
              <a:rPr lang="pl-PL" sz="6400" b="1" i="1" dirty="0"/>
              <a:t>Szymon </a:t>
            </a:r>
            <a:r>
              <a:rPr lang="pl-PL" sz="6400" b="1" i="1" dirty="0" err="1"/>
              <a:t>Pelak</a:t>
            </a:r>
            <a:r>
              <a:rPr lang="pl-PL" sz="6400" b="1" i="1" dirty="0"/>
              <a:t> </a:t>
            </a:r>
            <a:r>
              <a:rPr lang="pl-PL" sz="6400" i="1" dirty="0"/>
              <a:t>kl. VI a</a:t>
            </a:r>
            <a:endParaRPr lang="pl-PL" sz="6400" dirty="0"/>
          </a:p>
          <a:p>
            <a:pPr>
              <a:buNone/>
            </a:pPr>
            <a:r>
              <a:rPr lang="pl-PL" sz="6400" dirty="0"/>
              <a:t> </a:t>
            </a:r>
          </a:p>
          <a:p>
            <a:pPr>
              <a:buNone/>
            </a:pPr>
            <a:endParaRPr lang="pl-PL" sz="4900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6150" y="0"/>
            <a:ext cx="1847850" cy="1365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sp2ch\OneDrive\Pulpit\rose-2442335__3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17536"/>
            <a:ext cx="1785919" cy="13404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2791</Words>
  <Application>Microsoft Office PowerPoint</Application>
  <PresentationFormat>Pokaz na ekranie (4:3)</PresentationFormat>
  <Paragraphs>404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1" baseType="lpstr">
      <vt:lpstr>Arial</vt:lpstr>
      <vt:lpstr>Calibri</vt:lpstr>
      <vt:lpstr>Impact</vt:lpstr>
      <vt:lpstr>Sylfaen</vt:lpstr>
      <vt:lpstr>Times New Roman</vt:lpstr>
      <vt:lpstr>Motyw pakietu Office</vt:lpstr>
      <vt:lpstr>  </vt:lpstr>
      <vt:lpstr> ,,LOLEK  -  SŁUGA BOŻY” </vt:lpstr>
      <vt:lpstr>  MÓJ  OJCIEC  I  PRZYJACIEL </vt:lpstr>
      <vt:lpstr>Św. Jan Paweł II </vt:lpstr>
      <vt:lpstr>Prezentacja programu PowerPoint</vt:lpstr>
      <vt:lpstr> Jan Paweł II </vt:lpstr>
      <vt:lpstr>JAN PAWEŁ II </vt:lpstr>
      <vt:lpstr>„Janie Pawle Wielki” </vt:lpstr>
      <vt:lpstr>Prezentacja programu PowerPoint</vt:lpstr>
      <vt:lpstr> PATRON  </vt:lpstr>
      <vt:lpstr>JAN PAWEŁ II PATRON NASZEJ SZKOŁY </vt:lpstr>
      <vt:lpstr>  Jan Paweł II- Papież o wielkim sercu..."   </vt:lpstr>
      <vt:lpstr> ,,Niezwykły Polak'' </vt:lpstr>
      <vt:lpstr>Jan Paweł II    </vt:lpstr>
      <vt:lpstr>Wiersz o Papieżu</vt:lpstr>
      <vt:lpstr>Prezentacja programu PowerPoint</vt:lpstr>
      <vt:lpstr>Prezentacja programu PowerPoint</vt:lpstr>
      <vt:lpstr>Jan Paweł II </vt:lpstr>
      <vt:lpstr> Jan Paweł II </vt:lpstr>
      <vt:lpstr>Prezentacja programu PowerPoint</vt:lpstr>
      <vt:lpstr>Prezentacja programu PowerPoint</vt:lpstr>
      <vt:lpstr> Nasz Patron Kochany! 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NAUCZYCIEL Lenovo srebrny</dc:creator>
  <cp:lastModifiedBy>Barbara Parciak</cp:lastModifiedBy>
  <cp:revision>29</cp:revision>
  <dcterms:created xsi:type="dcterms:W3CDTF">2020-05-13T13:24:03Z</dcterms:created>
  <dcterms:modified xsi:type="dcterms:W3CDTF">2020-05-15T08:52:19Z</dcterms:modified>
</cp:coreProperties>
</file>