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Merriweather"/>
      <p:regular r:id="rId19"/>
      <p:bold r:id="rId20"/>
      <p:italic r:id="rId21"/>
      <p:boldItalic r:id="rId22"/>
    </p:embeddedFont>
    <p:embeddedFont>
      <p:font typeface="Comfortaa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.fntdata"/><Relationship Id="rId11" Type="http://schemas.openxmlformats.org/officeDocument/2006/relationships/slide" Target="slides/slide6.xml"/><Relationship Id="rId22" Type="http://schemas.openxmlformats.org/officeDocument/2006/relationships/font" Target="fonts/Merriweather-bold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italic.fntdata"/><Relationship Id="rId13" Type="http://schemas.openxmlformats.org/officeDocument/2006/relationships/slide" Target="slides/slide8.xml"/><Relationship Id="rId24" Type="http://schemas.openxmlformats.org/officeDocument/2006/relationships/font" Target="fonts/Comfortaa-bold.fntdata"/><Relationship Id="rId12" Type="http://schemas.openxmlformats.org/officeDocument/2006/relationships/slide" Target="slides/slide7.xml"/><Relationship Id="rId23" Type="http://schemas.openxmlformats.org/officeDocument/2006/relationships/font" Target="fonts/Comforta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31582da9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31582da9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bd486f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03bd486f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31582da9d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31582da9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31582da9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31582da9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31582da9d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31582da9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31582da9d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31582da9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31582da9d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31582da9d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31582da9d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31582da9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zadanie dodatkowe 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przywróć naszą ziemię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266600" y="591150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fortaa"/>
                <a:ea typeface="Comfortaa"/>
                <a:cs typeface="Comfortaa"/>
                <a:sym typeface="Comfortaa"/>
              </a:rPr>
              <a:t>Zgaszamy światło</a:t>
            </a:r>
            <a:r>
              <a:rPr lang="pl"/>
              <a:t> 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675" y="83337"/>
            <a:ext cx="3950749" cy="49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używamy paneli słonecznych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10386000" y="3462850"/>
            <a:ext cx="758400" cy="10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178" y="1436450"/>
            <a:ext cx="7213850" cy="35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fortaa"/>
                <a:ea typeface="Comfortaa"/>
                <a:cs typeface="Comfortaa"/>
                <a:sym typeface="Comfortaa"/>
              </a:rPr>
              <a:t>przemieszczam się hulajnogą  a nie autem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663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fortaa"/>
                <a:ea typeface="Comfortaa"/>
                <a:cs typeface="Comfortaa"/>
                <a:sym typeface="Comfortaa"/>
              </a:rPr>
              <a:t>zakręcam wodę przy myciu zębów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6000" y="35913"/>
            <a:ext cx="3803750" cy="5071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fortaa"/>
                <a:ea typeface="Comfortaa"/>
                <a:cs typeface="Comfortaa"/>
                <a:sym typeface="Comfortaa"/>
              </a:rPr>
              <a:t>sadzę własne produkty 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4644675" y="3169575"/>
            <a:ext cx="747000" cy="14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9399" y="971613"/>
            <a:ext cx="5138227" cy="385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fortaa"/>
                <a:ea typeface="Comfortaa"/>
                <a:cs typeface="Comfortaa"/>
                <a:sym typeface="Comfortaa"/>
              </a:rPr>
              <a:t>używam własnej  torby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9050" y="-21525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fortaa"/>
                <a:ea typeface="Comfortaa"/>
                <a:cs typeface="Comfortaa"/>
                <a:sym typeface="Comfortaa"/>
              </a:rPr>
              <a:t>używamy bidonów nie plstikowych butelek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9349" y="100750"/>
            <a:ext cx="3706499" cy="4941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fortaa"/>
                <a:ea typeface="Comfortaa"/>
                <a:cs typeface="Comfortaa"/>
                <a:sym typeface="Comfortaa"/>
              </a:rPr>
              <a:t>segregujemy śmieci</a:t>
            </a:r>
            <a:r>
              <a:rPr lang="pl"/>
              <a:t> 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88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