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media/image9.png" ContentType="image/png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8.jpeg" ContentType="image/jpeg"/>
  <Override PartName="/ppt/media/image6.png" ContentType="image/png"/>
  <Override PartName="/ppt/media/image7.png" ContentType="image/png"/>
  <Override PartName="/ppt/media/image10.jpeg" ContentType="image/jpeg"/>
  <Override PartName="/ppt/media/image11.png" ContentType="image/png"/>
  <Override PartName="/ppt/media/image12.jpeg" ContentType="image/jpe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9144000" cy="51435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tIns="91440" bIns="91440">
            <a:noAutofit/>
          </a:bodyPr>
          <a:p>
            <a:r>
              <a:rPr b="0" lang="pl-PL" sz="28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tIns="91440" bIns="9144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</p:spPr>
        <p:txBody>
          <a:bodyPr tIns="91440" bIns="91440" anchor="ctr">
            <a:noAutofit/>
          </a:bodyPr>
          <a:p>
            <a:pPr algn="r">
              <a:lnSpc>
                <a:spcPct val="100000"/>
              </a:lnSpc>
            </a:pPr>
            <a:fld id="{44960816-802F-4F09-B2A9-43ED62D455AA}" type="slidenum">
              <a:rPr b="0" lang="pl-PL" sz="1000" spc="-1" strike="noStrike">
                <a:solidFill>
                  <a:srgbClr val="595959"/>
                </a:solidFill>
                <a:latin typeface="Arial"/>
                <a:ea typeface="Arial"/>
              </a:rPr>
              <a:t>&lt;numer&gt;</a:t>
            </a:fld>
            <a:endParaRPr b="0" lang="pl-PL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jpeg"/><Relationship Id="rId4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hyperlink" Target="http://www.spnowodwor.edupage.com" TargetMode="External"/><Relationship Id="rId2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" name="Google Shape;56;p1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b6d7a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1371600" indent="457200"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  <a:ea typeface="Arial"/>
              </a:rPr>
              <a:t>PRZEBIŚNIEGI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" name="Google Shape;63;p14" descr=""/>
          <p:cNvPicPr/>
          <p:nvPr/>
        </p:nvPicPr>
        <p:blipFill>
          <a:blip r:embed="rId1"/>
          <a:stretch/>
        </p:blipFill>
        <p:spPr>
          <a:xfrm>
            <a:off x="354960" y="1247040"/>
            <a:ext cx="4136040" cy="3321360"/>
          </a:xfrm>
          <a:prstGeom prst="rect">
            <a:avLst/>
          </a:prstGeom>
          <a:ln>
            <a:noFill/>
          </a:ln>
        </p:spPr>
      </p:pic>
      <p:pic>
        <p:nvPicPr>
          <p:cNvPr id="45" name="Google Shape;64;p14" descr=""/>
          <p:cNvPicPr/>
          <p:nvPr/>
        </p:nvPicPr>
        <p:blipFill>
          <a:blip r:embed="rId2"/>
          <a:stretch/>
        </p:blipFill>
        <p:spPr>
          <a:xfrm>
            <a:off x="4647240" y="1279080"/>
            <a:ext cx="3728880" cy="32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ea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1828800" indent="457200"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  <a:ea typeface="Arial"/>
              </a:rPr>
              <a:t>KROSUSY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8" name="Google Shape;71;p15" descr=""/>
          <p:cNvPicPr/>
          <p:nvPr/>
        </p:nvPicPr>
        <p:blipFill>
          <a:blip r:embed="rId1"/>
          <a:stretch/>
        </p:blipFill>
        <p:spPr>
          <a:xfrm>
            <a:off x="354240" y="1218240"/>
            <a:ext cx="4379760" cy="3284640"/>
          </a:xfrm>
          <a:prstGeom prst="rect">
            <a:avLst/>
          </a:prstGeom>
          <a:ln>
            <a:noFill/>
          </a:ln>
        </p:spPr>
      </p:pic>
      <p:pic>
        <p:nvPicPr>
          <p:cNvPr id="49" name="Google Shape;72;p15" descr=""/>
          <p:cNvPicPr/>
          <p:nvPr/>
        </p:nvPicPr>
        <p:blipFill>
          <a:blip r:embed="rId2"/>
          <a:stretch/>
        </p:blipFill>
        <p:spPr>
          <a:xfrm>
            <a:off x="4818960" y="1218240"/>
            <a:ext cx="3924360" cy="3284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b6d7a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2286000" indent="457200"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  <a:ea typeface="Arial"/>
              </a:rPr>
              <a:t>BOCIANY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TextShape 2"/>
          <p:cNvSpPr txBox="1"/>
          <p:nvPr/>
        </p:nvSpPr>
        <p:spPr>
          <a:xfrm>
            <a:off x="360720" y="937080"/>
            <a:ext cx="8520120" cy="383148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" name="Google Shape;79;p16" descr=""/>
          <p:cNvPicPr/>
          <p:nvPr/>
        </p:nvPicPr>
        <p:blipFill>
          <a:blip r:embed="rId1"/>
          <a:stretch/>
        </p:blipFill>
        <p:spPr>
          <a:xfrm>
            <a:off x="402120" y="1017720"/>
            <a:ext cx="4457880" cy="2944080"/>
          </a:xfrm>
          <a:prstGeom prst="rect">
            <a:avLst/>
          </a:prstGeom>
          <a:ln>
            <a:noFill/>
          </a:ln>
        </p:spPr>
      </p:pic>
      <p:pic>
        <p:nvPicPr>
          <p:cNvPr id="53" name="Google Shape;80;p16" descr=""/>
          <p:cNvPicPr/>
          <p:nvPr/>
        </p:nvPicPr>
        <p:blipFill>
          <a:blip r:embed="rId2"/>
          <a:stretch/>
        </p:blipFill>
        <p:spPr>
          <a:xfrm>
            <a:off x="4903920" y="1017720"/>
            <a:ext cx="3928320" cy="2614680"/>
          </a:xfrm>
          <a:prstGeom prst="rect">
            <a:avLst/>
          </a:prstGeom>
          <a:ln>
            <a:noFill/>
          </a:ln>
        </p:spPr>
      </p:pic>
      <p:pic>
        <p:nvPicPr>
          <p:cNvPr id="54" name="Google Shape;81;p16" descr=""/>
          <p:cNvPicPr/>
          <p:nvPr/>
        </p:nvPicPr>
        <p:blipFill>
          <a:blip r:embed="rId3"/>
          <a:stretch/>
        </p:blipFill>
        <p:spPr>
          <a:xfrm>
            <a:off x="5766480" y="3689640"/>
            <a:ext cx="1520280" cy="1034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ea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1828800" indent="457200"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  <a:ea typeface="Arial"/>
              </a:rPr>
              <a:t>SKOWRONEK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TextShape 2"/>
          <p:cNvSpPr txBox="1"/>
          <p:nvPr/>
        </p:nvSpPr>
        <p:spPr>
          <a:xfrm>
            <a:off x="311760" y="1228680"/>
            <a:ext cx="8520120" cy="377388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7" name="Google Shape;88;p17" descr=""/>
          <p:cNvPicPr/>
          <p:nvPr/>
        </p:nvPicPr>
        <p:blipFill>
          <a:blip r:embed="rId1"/>
          <a:stretch/>
        </p:blipFill>
        <p:spPr>
          <a:xfrm>
            <a:off x="388440" y="1665000"/>
            <a:ext cx="4815000" cy="3218040"/>
          </a:xfrm>
          <a:prstGeom prst="rect">
            <a:avLst/>
          </a:prstGeom>
          <a:ln>
            <a:noFill/>
          </a:ln>
        </p:spPr>
      </p:pic>
      <p:pic>
        <p:nvPicPr>
          <p:cNvPr id="58" name="Google Shape;89;p17" descr=""/>
          <p:cNvPicPr/>
          <p:nvPr/>
        </p:nvPicPr>
        <p:blipFill>
          <a:blip r:embed="rId2"/>
          <a:stretch/>
        </p:blipFill>
        <p:spPr>
          <a:xfrm>
            <a:off x="5592960" y="1617480"/>
            <a:ext cx="3361680" cy="326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b6d7a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2286000" indent="457200"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  <a:ea typeface="Arial"/>
              </a:rPr>
              <a:t>SŁOWIK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TextShape 2"/>
          <p:cNvSpPr txBox="1"/>
          <p:nvPr/>
        </p:nvSpPr>
        <p:spPr>
          <a:xfrm>
            <a:off x="251280" y="1148400"/>
            <a:ext cx="8520120" cy="37033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" name="Google Shape;96;p18" descr=""/>
          <p:cNvPicPr/>
          <p:nvPr/>
        </p:nvPicPr>
        <p:blipFill>
          <a:blip r:embed="rId1"/>
          <a:stretch/>
        </p:blipFill>
        <p:spPr>
          <a:xfrm>
            <a:off x="1213200" y="1494360"/>
            <a:ext cx="3604680" cy="3357360"/>
          </a:xfrm>
          <a:prstGeom prst="rect">
            <a:avLst/>
          </a:prstGeom>
          <a:ln>
            <a:noFill/>
          </a:ln>
        </p:spPr>
      </p:pic>
      <p:pic>
        <p:nvPicPr>
          <p:cNvPr id="62" name="Google Shape;97;p18" descr=""/>
          <p:cNvPicPr/>
          <p:nvPr/>
        </p:nvPicPr>
        <p:blipFill>
          <a:blip r:embed="rId2"/>
          <a:stretch/>
        </p:blipFill>
        <p:spPr>
          <a:xfrm>
            <a:off x="5424840" y="1458720"/>
            <a:ext cx="3652920" cy="3428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ea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  <a:ea typeface="Arial"/>
              </a:rPr>
              <a:t>BAZIE </a:t>
            </a:r>
            <a:r>
              <a:rPr b="1" lang="pl-PL" sz="800" spc="-1" strike="noStrike">
                <a:solidFill>
                  <a:srgbClr val="36312e"/>
                </a:solidFill>
                <a:latin typeface="Roboto"/>
                <a:ea typeface="Roboto"/>
              </a:rPr>
              <a:t>Puchate bazie to oryginalnie wyglądające kwiatostany wierzby. </a:t>
            </a:r>
            <a:endParaRPr b="0" lang="pl-PL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TextShape 2"/>
          <p:cNvSpPr txBox="1"/>
          <p:nvPr/>
        </p:nvSpPr>
        <p:spPr>
          <a:xfrm>
            <a:off x="311760" y="966600"/>
            <a:ext cx="8520120" cy="37717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5" name="Google Shape;104;p19" descr=""/>
          <p:cNvPicPr/>
          <p:nvPr/>
        </p:nvPicPr>
        <p:blipFill>
          <a:blip r:embed="rId1"/>
          <a:stretch/>
        </p:blipFill>
        <p:spPr>
          <a:xfrm>
            <a:off x="363240" y="1202760"/>
            <a:ext cx="3813120" cy="3476520"/>
          </a:xfrm>
          <a:prstGeom prst="rect">
            <a:avLst/>
          </a:prstGeom>
          <a:ln>
            <a:noFill/>
          </a:ln>
        </p:spPr>
      </p:pic>
      <p:pic>
        <p:nvPicPr>
          <p:cNvPr id="66" name="Google Shape;105;p19" descr=""/>
          <p:cNvPicPr/>
          <p:nvPr/>
        </p:nvPicPr>
        <p:blipFill>
          <a:blip r:embed="rId2"/>
          <a:stretch/>
        </p:blipFill>
        <p:spPr>
          <a:xfrm>
            <a:off x="4287600" y="1173240"/>
            <a:ext cx="4410000" cy="3495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ea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457200" indent="457200"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  <a:ea typeface="Arial"/>
              </a:rPr>
              <a:t>PĄKI LIŚCI NA DRZEWACH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9" name="Google Shape;112;p20" descr=""/>
          <p:cNvPicPr/>
          <p:nvPr/>
        </p:nvPicPr>
        <p:blipFill>
          <a:blip r:embed="rId1"/>
          <a:stretch/>
        </p:blipFill>
        <p:spPr>
          <a:xfrm>
            <a:off x="375480" y="1233360"/>
            <a:ext cx="4447080" cy="3335040"/>
          </a:xfrm>
          <a:prstGeom prst="rect">
            <a:avLst/>
          </a:prstGeom>
          <a:ln>
            <a:noFill/>
          </a:ln>
        </p:spPr>
      </p:pic>
      <p:pic>
        <p:nvPicPr>
          <p:cNvPr id="70" name="Google Shape;113;p20" descr=""/>
          <p:cNvPicPr/>
          <p:nvPr/>
        </p:nvPicPr>
        <p:blipFill>
          <a:blip r:embed="rId2"/>
          <a:stretch/>
        </p:blipFill>
        <p:spPr>
          <a:xfrm>
            <a:off x="4822920" y="1233360"/>
            <a:ext cx="3821040" cy="3335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ea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  <a:ea typeface="Arial"/>
              </a:rPr>
              <a:t>Prezentacja: tydzień Wiosna 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</a:pPr>
            <a:r>
              <a:rPr b="0" lang="pl-PL" sz="1800" spc="-1" strike="noStrike">
                <a:solidFill>
                  <a:srgbClr val="595959"/>
                </a:solidFill>
                <a:latin typeface="Arial"/>
                <a:ea typeface="Arial"/>
              </a:rPr>
              <a:t>prezentacja przygotowana na potrzeby nauczania zdalnego oddział przedszkolny grupa 3,4 latki 25.03-01.04.2020 autor nie wyraża zgody na jej rozpowszechnianie poza zajęciami zdalnym w grupie przedszkole Nowodwor Biedronki oraz na stronie szkoły </a:t>
            </a:r>
            <a:r>
              <a:rPr b="0" lang="pl-PL" sz="18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1"/>
              </a:rPr>
              <a:t>www.spnowodwor.edupage.com</a:t>
            </a:r>
            <a:r>
              <a:rPr b="0" lang="pl-PL" sz="1800" spc="-1" strike="noStrike">
                <a:solidFill>
                  <a:srgbClr val="595959"/>
                </a:solidFill>
                <a:latin typeface="Arial"/>
                <a:ea typeface="Arial"/>
              </a:rPr>
              <a:t> 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r>
              <a:rPr b="0" lang="pl-PL" sz="1800" spc="-1" strike="noStrike">
                <a:solidFill>
                  <a:srgbClr val="595959"/>
                </a:solidFill>
                <a:latin typeface="Arial"/>
                <a:ea typeface="Arial"/>
              </a:rPr>
              <a:t>autor: Dorota Mysiak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LibreOffice/6.2.3.2$Windows_x86 LibreOffice_project/aecc05fe267cc68dde00352a451aa867b3b546ac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pl-PL</dc:language>
  <cp:lastModifiedBy/>
  <cp:revision>0</cp:revision>
  <dc:subject/>
  <dc:title/>
</cp:coreProperties>
</file>