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6E16E1-6237-4FE0-8449-36F584A38C0E}" type="datetimeFigureOut">
              <a:rPr lang="sk-SK" smtClean="0"/>
              <a:pPr/>
              <a:t>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175B6F-2B23-44A2-9694-2C54998788BD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16E1-6237-4FE0-8449-36F584A38C0E}" type="datetimeFigureOut">
              <a:rPr lang="sk-SK" smtClean="0"/>
              <a:pPr/>
              <a:t>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5B6F-2B23-44A2-9694-2C54998788BD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16E1-6237-4FE0-8449-36F584A38C0E}" type="datetimeFigureOut">
              <a:rPr lang="sk-SK" smtClean="0"/>
              <a:pPr/>
              <a:t>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5B6F-2B23-44A2-9694-2C54998788BD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16E1-6237-4FE0-8449-36F584A38C0E}" type="datetimeFigureOut">
              <a:rPr lang="sk-SK" smtClean="0"/>
              <a:pPr/>
              <a:t>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5B6F-2B23-44A2-9694-2C54998788B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16E1-6237-4FE0-8449-36F584A38C0E}" type="datetimeFigureOut">
              <a:rPr lang="sk-SK" smtClean="0"/>
              <a:pPr/>
              <a:t>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5B6F-2B23-44A2-9694-2C54998788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16E1-6237-4FE0-8449-36F584A38C0E}" type="datetimeFigureOut">
              <a:rPr lang="sk-SK" smtClean="0"/>
              <a:pPr/>
              <a:t>4. 5. 2020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5B6F-2B23-44A2-9694-2C54998788B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16E1-6237-4FE0-8449-36F584A38C0E}" type="datetimeFigureOut">
              <a:rPr lang="sk-SK" smtClean="0"/>
              <a:pPr/>
              <a:t>4. 5. 2020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5B6F-2B23-44A2-9694-2C54998788BD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10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16E1-6237-4FE0-8449-36F584A38C0E}" type="datetimeFigureOut">
              <a:rPr lang="sk-SK" smtClean="0"/>
              <a:pPr/>
              <a:t>4. 5. 2020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5B6F-2B23-44A2-9694-2C54998788BD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6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16E1-6237-4FE0-8449-36F584A38C0E}" type="datetimeFigureOut">
              <a:rPr lang="sk-SK" smtClean="0"/>
              <a:pPr/>
              <a:t>4. 5. 2020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5B6F-2B23-44A2-9694-2C54998788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16E1-6237-4FE0-8449-36F584A38C0E}" type="datetimeFigureOut">
              <a:rPr lang="sk-SK" smtClean="0"/>
              <a:pPr/>
              <a:t>4. 5. 2020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5B6F-2B23-44A2-9694-2C54998788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16E1-6237-4FE0-8449-36F584A38C0E}" type="datetimeFigureOut">
              <a:rPr lang="sk-SK" smtClean="0"/>
              <a:pPr/>
              <a:t>4. 5. 2020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5B6F-2B23-44A2-9694-2C54998788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D6E16E1-6237-4FE0-8449-36F584A38C0E}" type="datetimeFigureOut">
              <a:rPr lang="sk-SK" smtClean="0"/>
              <a:pPr/>
              <a:t>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F175B6F-2B23-44A2-9694-2C54998788B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cz/" TargetMode="External"/><Relationship Id="rId2" Type="http://schemas.openxmlformats.org/officeDocument/2006/relationships/hyperlink" Target="http://www.wikipedia.s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kipedia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Umŕtvená spoločnosť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Zdroj: </a:t>
            </a:r>
            <a:r>
              <a:rPr lang="sk-SK" dirty="0" err="1" smtClean="0"/>
              <a:t>www.zborovna.sk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 PALACH</a:t>
            </a:r>
            <a:endParaRPr lang="sk-SK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600" dirty="0" smtClean="0"/>
              <a:t>Krátko po </a:t>
            </a:r>
            <a:r>
              <a:rPr lang="sk-SK" sz="2600" dirty="0" err="1" smtClean="0"/>
              <a:t>upalení</a:t>
            </a:r>
            <a:r>
              <a:rPr lang="sk-SK" sz="2600" dirty="0" smtClean="0"/>
              <a:t> Jána </a:t>
            </a:r>
            <a:r>
              <a:rPr lang="sk-SK" sz="2600" dirty="0" err="1" smtClean="0"/>
              <a:t>Palacha</a:t>
            </a:r>
            <a:r>
              <a:rPr lang="sk-SK" sz="2600" dirty="0" smtClean="0"/>
              <a:t> ho nasledovali reformný komunista </a:t>
            </a:r>
            <a:r>
              <a:rPr lang="sk-SK" sz="2600" b="1" dirty="0" smtClean="0"/>
              <a:t>Evžen </a:t>
            </a:r>
            <a:r>
              <a:rPr lang="sk-SK" sz="2600" b="1" dirty="0" err="1" smtClean="0"/>
              <a:t>Plocek</a:t>
            </a:r>
            <a:r>
              <a:rPr lang="sk-SK" sz="2600" b="1" dirty="0" smtClean="0"/>
              <a:t> </a:t>
            </a:r>
            <a:r>
              <a:rPr lang="sk-SK" sz="2600" dirty="0" smtClean="0"/>
              <a:t>a študent </a:t>
            </a:r>
            <a:r>
              <a:rPr lang="sk-SK" sz="2600" b="1" dirty="0" err="1" smtClean="0"/>
              <a:t>Jan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Zajíc</a:t>
            </a:r>
            <a:endParaRPr lang="sk-SK" sz="2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414340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V roku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1977 vzni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kla občianska iniciatíva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Charta 77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jej úlohou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bolo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upozorňovať na porušenie ľudských a občianskych práv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Charta 77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7694"/>
            <a:ext cx="285750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Na Slovensku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odpor voči metódam reálneho socializmu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prejavil hlavne v kruhoch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katolíckych veriacich, ochrancov prírody a nezávislej inteligencie </a:t>
            </a:r>
          </a:p>
          <a:p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Disidenti – odporcovia režimu</a:t>
            </a:r>
            <a:endParaRPr lang="sk-SK" dirty="0"/>
          </a:p>
        </p:txBody>
      </p:sp>
      <p:pic>
        <p:nvPicPr>
          <p:cNvPr id="4" name="Obrázok 3" descr="jan kor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786322"/>
            <a:ext cx="2571736" cy="2071678"/>
          </a:xfrm>
          <a:prstGeom prst="rect">
            <a:avLst/>
          </a:prstGeom>
        </p:spPr>
      </p:pic>
      <p:pic>
        <p:nvPicPr>
          <p:cNvPr id="5" name="Obrázok 4" descr="carnogurs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724401"/>
            <a:ext cx="2928926" cy="2133599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71472" y="4357694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Ján Čarnogurský 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654216" y="4357694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Ján </a:t>
            </a:r>
            <a:r>
              <a:rPr lang="sk-SK" dirty="0" err="1" smtClean="0"/>
              <a:t>Chryzostom</a:t>
            </a:r>
            <a:r>
              <a:rPr lang="sk-SK" dirty="0" smtClean="0"/>
              <a:t> Korec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71472" y="1285860"/>
            <a:ext cx="810831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Odporcovia totalitného režimu sa nazývali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disidenti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tajne vydávali a šírili tzv. samizdatové knižky, výzvy a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brožúrky </a:t>
            </a:r>
          </a:p>
        </p:txBody>
      </p:sp>
      <p:sp>
        <p:nvSpPr>
          <p:cNvPr id="3" name="Šípka dolu 2"/>
          <p:cNvSpPr/>
          <p:nvPr/>
        </p:nvSpPr>
        <p:spPr>
          <a:xfrm>
            <a:off x="3357554" y="2857496"/>
            <a:ext cx="2714644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1071538" y="4214818"/>
            <a:ext cx="272222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Štátna bezpečnosť = </a:t>
            </a:r>
            <a:r>
              <a:rPr lang="sk-SK" b="1" dirty="0" err="1" smtClean="0"/>
              <a:t>Štb</a:t>
            </a:r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5286380" y="4214818"/>
            <a:ext cx="29209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Verejná bezpečnosť = VB </a:t>
            </a:r>
            <a:endParaRPr lang="sk-SK" b="1" dirty="0"/>
          </a:p>
        </p:txBody>
      </p:sp>
      <p:cxnSp>
        <p:nvCxnSpPr>
          <p:cNvPr id="7" name="Rovná spojovacia šípka 6"/>
          <p:cNvCxnSpPr/>
          <p:nvPr/>
        </p:nvCxnSpPr>
        <p:spPr>
          <a:xfrm rot="5400000">
            <a:off x="4071934" y="514351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071538" y="5643578"/>
            <a:ext cx="7425431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Prenasledovanie a surové zákroky proti disidentom</a:t>
            </a:r>
            <a:endParaRPr lang="sk-SK" sz="24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3929058" y="242886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Štátna moc 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Dejepis pre 9. ročník ZŠ od Kováča, Kratochvíla a Kamenca</a:t>
            </a:r>
          </a:p>
          <a:p>
            <a:r>
              <a:rPr lang="sk-SK" dirty="0" smtClean="0"/>
              <a:t>Slovensko v 20. storočí od </a:t>
            </a:r>
            <a:r>
              <a:rPr lang="sk-SK" dirty="0" err="1" smtClean="0"/>
              <a:t>Letza</a:t>
            </a:r>
            <a:endParaRPr lang="sk-SK" dirty="0" smtClean="0"/>
          </a:p>
          <a:p>
            <a:r>
              <a:rPr lang="sk-SK" dirty="0" err="1" smtClean="0">
                <a:hlinkClick r:id="rId2"/>
              </a:rPr>
              <a:t>www.wikipedia.sk</a:t>
            </a:r>
            <a:endParaRPr lang="sk-SK" dirty="0" smtClean="0"/>
          </a:p>
          <a:p>
            <a:r>
              <a:rPr lang="sk-SK" dirty="0" err="1" smtClean="0">
                <a:hlinkClick r:id="rId3"/>
              </a:rPr>
              <a:t>www.wikipedia.cz</a:t>
            </a:r>
            <a:endParaRPr lang="sk-SK" dirty="0" smtClean="0"/>
          </a:p>
          <a:p>
            <a:r>
              <a:rPr lang="sk-SK" dirty="0" err="1" smtClean="0">
                <a:hlinkClick r:id="rId4"/>
              </a:rPr>
              <a:t>www.wikipedia.com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Použitá literatúra a iné zdroje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u="sng" dirty="0" smtClean="0">
                <a:latin typeface="Arial" pitchFamily="34" charset="0"/>
                <a:cs typeface="Arial" pitchFamily="34" charset="0"/>
              </a:rPr>
              <a:t>Príchod vojsk Varšavskej zmluvy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zmaril všetky nádeje na demokratizáciu života v ČSSR...</a:t>
            </a:r>
          </a:p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 spoločnosti sa začal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NORMALIZČNÝ PROCES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=&gt;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obnovenie stavu spred roku 1968 a zaviedol sa model „reálneho socializmu“</a:t>
            </a:r>
            <a:endParaRPr lang="sk-SK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Normalizácia 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3025"/>
            <a:ext cx="2676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714612" y="5657671"/>
            <a:ext cx="371768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Sovietske vojská ostali na našom </a:t>
            </a:r>
          </a:p>
          <a:p>
            <a:pPr algn="ctr"/>
            <a:r>
              <a:rPr lang="sk-SK" b="1" dirty="0" smtClean="0"/>
              <a:t>území až do roku 1990</a:t>
            </a:r>
            <a:r>
              <a:rPr lang="sk-SK" dirty="0" smtClean="0"/>
              <a:t>...už sa to </a:t>
            </a:r>
          </a:p>
          <a:p>
            <a:pPr algn="ctr"/>
            <a:r>
              <a:rPr lang="sk-SK" dirty="0" smtClean="0"/>
              <a:t>nenazývalo okupáciou, ale </a:t>
            </a:r>
          </a:p>
          <a:p>
            <a:pPr algn="ctr"/>
            <a:r>
              <a:rPr lang="sk-SK" dirty="0" smtClean="0"/>
              <a:t>„bratskou pomocou“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857488" y="4786322"/>
            <a:ext cx="5723042" cy="646331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Kontrarevolúcia </a:t>
            </a:r>
            <a:r>
              <a:rPr lang="sk-SK" dirty="0" smtClean="0"/>
              <a:t>= tak označovali oficiálne stranícke </a:t>
            </a:r>
          </a:p>
          <a:p>
            <a:pPr algn="ctr"/>
            <a:r>
              <a:rPr lang="sk-SK" dirty="0" smtClean="0"/>
              <a:t>denníky </a:t>
            </a:r>
            <a:r>
              <a:rPr lang="sk-SK" b="1" dirty="0" smtClean="0"/>
              <a:t>pokus o reformný proces v roku 1968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Na čelo ČSSR a komunistickej strany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sa postavil slovenský politik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Gustáv Husák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ktorý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poslušne plnil príkazy z Moskvy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=&gt; </a:t>
            </a:r>
            <a:r>
              <a:rPr lang="sk-SK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TOTALITNÝ REŽIM SA ZNOVU UPEVNIL</a:t>
            </a:r>
            <a:endParaRPr lang="sk-SK" sz="2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Gustáv Husák</a:t>
            </a:r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1975"/>
            <a:ext cx="2214546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20" y="4000504"/>
            <a:ext cx="164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Gustáv Husák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143108" y="5380672"/>
            <a:ext cx="588654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Spočiatku vzbudzoval nádej, že ponechá aspoň časť </a:t>
            </a:r>
          </a:p>
          <a:p>
            <a:pPr algn="ctr"/>
            <a:r>
              <a:rPr lang="sk-SK" dirty="0" smtClean="0"/>
              <a:t>demokratizačných reforiem, pretože sa pôvodne hlásil</a:t>
            </a:r>
          </a:p>
          <a:p>
            <a:pPr algn="ctr"/>
            <a:r>
              <a:rPr lang="sk-SK" dirty="0" smtClean="0"/>
              <a:t>k obrodnému procesu a v 50. rokoch bol nespravodlivo </a:t>
            </a:r>
          </a:p>
          <a:p>
            <a:pPr algn="ctr"/>
            <a:r>
              <a:rPr lang="sk-SK" dirty="0" smtClean="0"/>
              <a:t>obvinený z buržoázneho nacionalizmu...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u="sng" dirty="0" smtClean="0">
                <a:latin typeface="Arial" pitchFamily="34" charset="0"/>
                <a:cs typeface="Arial" pitchFamily="34" charset="0"/>
              </a:rPr>
              <a:t>Vo verejnom živote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znovu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začali robiť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„čistky“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=&gt; tí, ktorých komunistická strana označila ako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„protisocialistické živly“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Prišli o zamestnanie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alebo boli preradení na horšiu pracovnú pozíciu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Nemohli verejne vystupovať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Odobrali im pas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Trpela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celá ich 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rodina,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hlavne 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(štúdium)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Čistky vo verejnom živote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929066"/>
            <a:ext cx="1785918" cy="141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Štátna bezpečnosť (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ŠtB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) mala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pod kontrolou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všetkých občanov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...opäť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prebiehali vykonštruované procesy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aj keď rozsudky zďaleka neboli také kruté ako v 50. rokoch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 dohľadom </a:t>
            </a:r>
            <a:r>
              <a:rPr lang="sk-SK" dirty="0" err="1" smtClean="0"/>
              <a:t>ŠtB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75"/>
            <a:ext cx="2214546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214546" y="5934670"/>
            <a:ext cx="350128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err="1" smtClean="0"/>
              <a:t>ŠtB</a:t>
            </a:r>
            <a:r>
              <a:rPr lang="sk-SK" dirty="0" smtClean="0"/>
              <a:t> využívala rôzne prístroje</a:t>
            </a:r>
          </a:p>
          <a:p>
            <a:pPr algn="ctr"/>
            <a:r>
              <a:rPr lang="sk-SK" dirty="0" smtClean="0"/>
              <a:t>ako napr.</a:t>
            </a:r>
            <a:r>
              <a:rPr lang="sk-SK" b="1" dirty="0" smtClean="0"/>
              <a:t> f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otoaparát </a:t>
            </a:r>
            <a:r>
              <a:rPr lang="sk-SK" dirty="0" smtClean="0"/>
              <a:t>sovietskej</a:t>
            </a:r>
          </a:p>
          <a:p>
            <a:pPr algn="ctr"/>
            <a:r>
              <a:rPr lang="sk-SK" dirty="0" smtClean="0"/>
              <a:t>výroby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určený na fotenie v noci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428860" y="4214818"/>
            <a:ext cx="3961342" cy="646331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rokoch 1968 až 1989 emigrovalo z </a:t>
            </a: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ČSSR okolo 200 000 ľudí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ok 6" descr="vykricnik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3857628"/>
            <a:ext cx="495300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Normalizácia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sa prejavila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aj v hospodárstve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=&gt; ČSSR stále viac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zaostávala za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demokratickými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krajinami západu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čo viedlo k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zníženiu životnej úrovne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pPr>
              <a:buNone/>
            </a:pP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Zníženie </a:t>
            </a:r>
            <a:r>
              <a:rPr lang="sk-SK" smtClean="0"/>
              <a:t>životnej úrovne</a:t>
            </a:r>
            <a:endParaRPr lang="sk-SK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9"/>
            <a:ext cx="228598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2285984" y="6488668"/>
            <a:ext cx="395332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Socialistická mena, pas a mapa ČSSR</a:t>
            </a:r>
            <a:endParaRPr lang="sk-SK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5076825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lokTextu 7"/>
          <p:cNvSpPr txBox="1"/>
          <p:nvPr/>
        </p:nvSpPr>
        <p:spPr>
          <a:xfrm>
            <a:off x="4071934" y="5072074"/>
            <a:ext cx="250100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Socialistické potraviny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Občania ČSSR navonok so všetkým súhlasili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...len aby mali pokoj...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stiahli sa do súkromia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 prestali sa zaujímať o politické dianie v krajine</a:t>
            </a:r>
          </a:p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Vládnucej garnitúre vyhovovali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takého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umŕtvujúce postoje spoločnosti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„Umŕtvená“ spoločnosť 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142976" y="4857760"/>
            <a:ext cx="6665607" cy="92333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Komunisti sa usilovali zlepšiť životnú úroveň obyvateľov </a:t>
            </a:r>
            <a:r>
              <a:rPr lang="sk-SK" dirty="0" smtClean="0"/>
              <a:t>=&gt; </a:t>
            </a:r>
          </a:p>
          <a:p>
            <a:pPr algn="ctr"/>
            <a:r>
              <a:rPr lang="sk-SK" dirty="0" smtClean="0"/>
              <a:t>stavali obytné domy, štadióny, kultúrne domy a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nemalé </a:t>
            </a:r>
          </a:p>
          <a:p>
            <a:pPr algn="ct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finančné prostriedky vynaložili na poľnohospodárstvo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250029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14612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5" y="0"/>
            <a:ext cx="2571736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857760"/>
            <a:ext cx="2357422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857224" y="3143248"/>
            <a:ext cx="77556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„Prácou k lepšej socialistickej vlasti“</a:t>
            </a:r>
            <a:endParaRPr lang="sk-SK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Domácou a svetovou verejnosťou otriasla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 roku 1969 samovražda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pražského študenta </a:t>
            </a:r>
            <a:r>
              <a:rPr lang="sk-SK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 action="ppaction://hlinksldjump"/>
              </a:rPr>
              <a:t>Jána </a:t>
            </a:r>
            <a:r>
              <a:rPr lang="sk-SK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 action="ppaction://hlinksldjump"/>
              </a:rPr>
              <a:t>Palacha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ktorý sa zapáli na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protest voči pomerom v ČSSR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voči okupácii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normalizácii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=&gt; chcel vyburcovať „svedomie“ národa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Ján </a:t>
            </a:r>
            <a:r>
              <a:rPr lang="sk-SK" dirty="0" err="1" smtClean="0"/>
              <a:t>Palach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381625"/>
            <a:ext cx="20955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6525" y="5143500"/>
            <a:ext cx="26574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1785918" y="6211669"/>
            <a:ext cx="259398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Ján </a:t>
            </a:r>
            <a:r>
              <a:rPr lang="sk-SK" b="1" dirty="0" err="1" smtClean="0"/>
              <a:t>Palach</a:t>
            </a:r>
            <a:r>
              <a:rPr lang="sk-SK" b="1" dirty="0" smtClean="0"/>
              <a:t> </a:t>
            </a:r>
            <a:r>
              <a:rPr lang="sk-SK" dirty="0" smtClean="0"/>
              <a:t>a jeho </a:t>
            </a:r>
          </a:p>
          <a:p>
            <a:pPr algn="ctr"/>
            <a:r>
              <a:rPr lang="sk-SK" dirty="0" smtClean="0"/>
              <a:t>vysokoškolský preukaz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Baníctvo a hutníctvo</Template>
  <TotalTime>790</TotalTime>
  <Words>517</Words>
  <Application>Microsoft Office PowerPoint</Application>
  <PresentationFormat>Prezentácia na obrazovke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Tvrdý obal</vt:lpstr>
      <vt:lpstr>Umŕtvená spoločnosť</vt:lpstr>
      <vt:lpstr>Normalizácia </vt:lpstr>
      <vt:lpstr>Gustáv Husák</vt:lpstr>
      <vt:lpstr>Čistky vo verejnom živote</vt:lpstr>
      <vt:lpstr>Pod dohľadom ŠtB</vt:lpstr>
      <vt:lpstr>Zníženie životnej úrovne</vt:lpstr>
      <vt:lpstr>„Umŕtvená“ spoločnosť </vt:lpstr>
      <vt:lpstr>Snímka 8</vt:lpstr>
      <vt:lpstr>Ján Palach</vt:lpstr>
      <vt:lpstr>JÁN PALACH</vt:lpstr>
      <vt:lpstr>Charta 77</vt:lpstr>
      <vt:lpstr>Disidenti – odporcovia režimu</vt:lpstr>
      <vt:lpstr>Snímka 13</vt:lpstr>
      <vt:lpstr>Použitá literatúra a iné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Valued Acer Customer</dc:creator>
  <cp:lastModifiedBy>Skola_zborovna</cp:lastModifiedBy>
  <cp:revision>68</cp:revision>
  <dcterms:created xsi:type="dcterms:W3CDTF">2013-05-22T12:50:45Z</dcterms:created>
  <dcterms:modified xsi:type="dcterms:W3CDTF">2020-05-04T14:07:38Z</dcterms:modified>
</cp:coreProperties>
</file>