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3" r:id="rId5"/>
    <p:sldId id="274" r:id="rId6"/>
    <p:sldId id="271" r:id="rId7"/>
    <p:sldId id="276" r:id="rId8"/>
    <p:sldId id="257" r:id="rId9"/>
    <p:sldId id="262" r:id="rId10"/>
    <p:sldId id="261" r:id="rId11"/>
    <p:sldId id="269" r:id="rId12"/>
    <p:sldId id="263" r:id="rId13"/>
    <p:sldId id="265" r:id="rId14"/>
    <p:sldId id="266" r:id="rId15"/>
    <p:sldId id="260" r:id="rId16"/>
    <p:sldId id="267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9842-E46F-4CFE-88C0-168E091846C1}" type="datetimeFigureOut">
              <a:rPr lang="pl-PL" smtClean="0"/>
              <a:pPr/>
              <a:t>2018-04-27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7F95-4C11-4A54-92DD-BA8DD486CC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Szko&#322;a\Desktop\prezentacja%20Korneli\Polonez%20Pan%20Tadeusz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071702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Bookman Old Style" pitchFamily="18" charset="0"/>
              </a:rPr>
              <a:t>Ścieżki ku niepodległości.</a:t>
            </a:r>
            <a:br>
              <a:rPr lang="pl-PL" sz="3600" dirty="0" smtClean="0">
                <a:latin typeface="Bookman Old Style" pitchFamily="18" charset="0"/>
              </a:rPr>
            </a:br>
            <a:r>
              <a:rPr lang="pl-PL" sz="3600" dirty="0" smtClean="0">
                <a:latin typeface="Bookman Old Style" pitchFamily="18" charset="0"/>
              </a:rPr>
              <a:t>Tadeusz Kościuszko- bohater wolności. Patron naszej szkoły.</a:t>
            </a:r>
            <a:endParaRPr lang="pl-PL" sz="3600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Autorzy: Wiktoria Dudek</a:t>
            </a:r>
          </a:p>
          <a:p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Kornelia Mazur</a:t>
            </a:r>
          </a:p>
          <a:p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Weronika Stolarska</a:t>
            </a:r>
          </a:p>
        </p:txBody>
      </p:sp>
      <p:pic>
        <p:nvPicPr>
          <p:cNvPr id="4" name="Polonez Pan Tadeusz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9548" y="2624134"/>
            <a:ext cx="609600" cy="609600"/>
          </a:xfrm>
          <a:prstGeom prst="rect">
            <a:avLst/>
          </a:prstGeom>
        </p:spPr>
      </p:pic>
      <p:pic>
        <p:nvPicPr>
          <p:cNvPr id="5" name="Polonez Pan Tadeus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14348" y="4857760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Pamiątka uniwersału - Połaniec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 flipV="1">
            <a:off x="7858148" y="5429264"/>
            <a:ext cx="285752" cy="45719"/>
          </a:xfrm>
        </p:spPr>
        <p:txBody>
          <a:bodyPr>
            <a:normAutofit fontScale="25000" lnSpcReduction="20000"/>
          </a:bodyPr>
          <a:lstStyle/>
          <a:p>
            <a:endParaRPr lang="pl-PL" sz="2200" dirty="0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3500462" cy="2500306"/>
          </a:xfrm>
          <a:prstGeom prst="rect">
            <a:avLst/>
          </a:prstGeom>
          <a:noFill/>
        </p:spPr>
      </p:pic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4214810" cy="2526802"/>
          </a:xfrm>
          <a:prstGeom prst="rect">
            <a:avLst/>
          </a:prstGeom>
          <a:noFill/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285720" y="928670"/>
            <a:ext cx="8086724" cy="5572164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Uniwersał połaniecki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(właściwie Uniwersał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urządzający powinności gruntowe włościan i zapewniający dla nich skuteczną opiekę rządową, bezpieczeństwo własności i sprawiedliwość w komisjach porządkowych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) – akt prawny wydany przez Tadeusza Kościuszkę 7 maja 1794 roku.</a:t>
            </a:r>
          </a:p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Kopiec Kościuszki w Połańcu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–kopiec usypany w 1917 roku w Połańcu w setną rocznicę śmierci  Tadeusza Kościuszki . Na jednym z kamieni upamiętniających to wydarzenie umieszczono tablicę z napisem:</a:t>
            </a:r>
          </a:p>
          <a:p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Tu 7.V.1794 r. W obecności Tadeusza Kościuszki i wojska ogłoszono wszem i wobec Uniwersytet Połaniecki, że odtąd chłopi są pod opieką prawa, że są wolni itd... Odtąd miejsce to stało się kultem i symbolem dążeń społecznych i narodowych w Polsce”</a:t>
            </a:r>
          </a:p>
          <a:p>
            <a:endParaRPr lang="pl-PL" sz="1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57950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wikipedia.pl</a:t>
            </a:r>
            <a:endParaRPr lang="pl-PL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Kościuszkowskie w Krakowie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Muzeum Kościuszkowskie – placówka muzealna przy Kopcu Kościuszki w Krakowie, mieszcząca się w Froncie nr. 2 "Kościuszko". Stała wystawa nosi tytuł "Insurekcja i Tradycje Kościuszkowskie w Krakowie" i składa się z dwóch działów: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Dział 1: Dzieje życia Tadeusza Kościuszki, od jego narodzin po śmierć (1746-1817)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Dział 2: Tradycje kościuszkowskie w Polsce i Krakowie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Znalezione obrazy dla zapytania muzeum ko&amp;sacute;ciuszkowskie w krak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876"/>
            <a:ext cx="7810500" cy="299085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500794" y="6550223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wikipedia.pl</a:t>
            </a:r>
            <a:endParaRPr lang="pl-PL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786874" cy="1560538"/>
          </a:xfrm>
        </p:spPr>
        <p:txBody>
          <a:bodyPr>
            <a:normAutofit/>
          </a:bodyPr>
          <a:lstStyle/>
          <a:p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Tadeusz Kościuszko-Bohater dwóch narodów</a:t>
            </a:r>
            <a:endParaRPr lang="pl-PL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Tadeusz Kościuszko jest jedną z najbardziej rozpoznawalnych postaci w historii Polski, i jednocześnie bohaterem Stanów Zjednoczonych. Po ukończeniu Szkoły Rycerskiej w Warszawie w 1776 roku wyjechał do Ameryki Północnej. Brał udział w wojnie o niepodległość Stanów Zjednoczonych. Uczestniczył także w budowie tamtejszych fortyfikacji, m.in. w West Point.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Do Polski wrócił w 1784 roku i wziął udział w wojnie z Rosją w obronie Konstytucji 3 maja. Stanął też w 1794 roku na czele powstania narodowego, nazwanego insurekcją kościuszkowską. Ranny w bitwie pod Maciejowicami, trafił do rosyjskiej niewoli. Po zwolnieniu z więzienia w 1796 roku musiał wyjechać z Polski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4209121" cy="2362194"/>
          </a:xfrm>
          <a:prstGeom prst="rect">
            <a:avLst/>
          </a:prstGeom>
          <a:noFill/>
        </p:spPr>
      </p:pic>
      <p:pic>
        <p:nvPicPr>
          <p:cNvPr id="2054" name="Picture 6" descr="Znalezione obrazy dla zapytania tadeusz ko&amp;sacute;ciusz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4"/>
            <a:ext cx="3714776" cy="189681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715008" y="650083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polska-zbrojna.pl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Przysięga Tadeusza Kościuszki w Krakowie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4714908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24 marca 1794 roku od samego rana na Rynku zbierały się tłumy ludzi. </a:t>
            </a: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Około godziny 10.00 na ul. świętej Anny wjechał Kościuszko. Kiedy zatrzymał się na Rynku, wszyscy zamilkli. W ciszy i skupieniu tłum ludzi wysłuchał przysięgi Naczelnika, który stojąc przed czworobokiem żołnierzy, z uniesioną do góry szablą, mówił narodowi: </a:t>
            </a:r>
          </a:p>
          <a:p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,,Ja, Tadeusz Kościuszko, przysięgam w obliczu Boga całemu Narodowi Polskiemu, iż powierzonej mi władzy na niczyj prywatny ucisk nie użyję, lecz jedynie jej dla obrony całości granic, odzyskania samodzielności Narodu i ugruntowania powszechnej wolności używać będę. Tak mi Panie Boże dopomóż i niewinna Męka Syna Twego.’’</a:t>
            </a:r>
          </a:p>
          <a:p>
            <a:endParaRPr lang="pl-PL" sz="1800" dirty="0"/>
          </a:p>
        </p:txBody>
      </p:sp>
      <p:sp>
        <p:nvSpPr>
          <p:cNvPr id="20482" name="AutoShape 2" descr="Znalezione obrazy dla zapytania Tadeusz Ko&amp;sacute;ciuszko sk&amp;lstrok;ada przysi&amp;eogon;g&amp;eogon; na krakowskim"/>
          <p:cNvSpPr>
            <a:spLocks noChangeAspect="1" noChangeArrowheads="1"/>
          </p:cNvSpPr>
          <p:nvPr/>
        </p:nvSpPr>
        <p:spPr bwMode="auto">
          <a:xfrm>
            <a:off x="785786" y="-642966"/>
            <a:ext cx="4457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4" name="Picture 4" descr="Znalezione obrazy dla zapytania Tadeusz Ko&amp;sacute;ciuszko sk&amp;lstrok;ada przysi&amp;eogon;g&amp;eogon; na krakowsk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228850" cy="435771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357950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wpolityce.pl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Odznaczenia Tadeusza Kościuszki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Order Białego Orła otrzymał w sierpniu 1792 roku.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Virtuiti Militari otrzymał w 1791 roku.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Order Cyncynata otrzymał 5 maja 1784 roku.</a:t>
            </a:r>
          </a:p>
        </p:txBody>
      </p:sp>
      <p:pic>
        <p:nvPicPr>
          <p:cNvPr id="2253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571612"/>
            <a:ext cx="2214578" cy="2412797"/>
          </a:xfrm>
          <a:prstGeom prst="rect">
            <a:avLst/>
          </a:prstGeom>
          <a:noFill/>
        </p:spPr>
      </p:pic>
      <p:pic>
        <p:nvPicPr>
          <p:cNvPr id="3074" name="Picture 2" descr="Znalezione obrazy dla zapytania order bialego or&amp;lstrok;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2401367" cy="2428892"/>
          </a:xfrm>
          <a:prstGeom prst="rect">
            <a:avLst/>
          </a:prstGeom>
          <a:noFill/>
        </p:spPr>
      </p:pic>
      <p:pic>
        <p:nvPicPr>
          <p:cNvPr id="3078" name="Picture 6" descr="https://scontent.fwaw3-1.fna.fbcdn.net/v/t34.0-12/30421747_857636681088345_1883225495_n.png?_nc_cat=0&amp;oh=343648088ab1cb8d44bdcbf151754f9a&amp;oe=5AD27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2286016" cy="2366740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5725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Obchody Kościuszkowskie w Krakowie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 obchodach 200 rocznicy urodzin Kościuszki Prezydent Andrzej Duda powiedział, że rozpoczęcie obchodów setnej rocznicy odzyskania niepodległości w dniu niezwykle szczególnym, a zarazem symbolicznym i pięknym - w 200. rocznicę śmierci Tadeusza Kościuszki, którego życie otwierało walkę o odzyskanie niepodległości i suwerenności, jest postacią szczególną: niezłomnej walki o  wolną Polskę - nie tylko dla elit, ale wolną dla wszystkich.</a:t>
            </a:r>
          </a:p>
          <a:p>
            <a:pPr lvl="0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Uczniowie klas 4-6 godnie reprezentowali naszą szkołę na obchodach Kościuszkowskich w Krakowie w 2017 roku, które odbyły się z okazji 200 rocznicy śmierci Tadeusza Kościuszki</a:t>
            </a:r>
          </a:p>
          <a:p>
            <a:endParaRPr lang="pl-PL" sz="2400" dirty="0"/>
          </a:p>
        </p:txBody>
      </p:sp>
      <p:pic>
        <p:nvPicPr>
          <p:cNvPr id="4" name="Picture 2" descr="C:\Users\Mateusz\Desktop\Kosxciusn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3143343" cy="2357454"/>
          </a:xfrm>
          <a:prstGeom prst="rect">
            <a:avLst/>
          </a:prstGeom>
          <a:noFill/>
        </p:spPr>
      </p:pic>
      <p:pic>
        <p:nvPicPr>
          <p:cNvPr id="1027" name="Picture 3" descr="C:\Users\Mateusz\Desktop\kościuc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357694"/>
            <a:ext cx="3743350" cy="230754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714876" y="371475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tvp.info</a:t>
            </a:r>
            <a:r>
              <a:rPr lang="pl-PL" sz="1400" dirty="0" smtClean="0"/>
              <a:t>, własne</a:t>
            </a:r>
          </a:p>
          <a:p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Śmierć Tadeusza Kościuszki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342902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Tadeusz Kościuszko zmarł 15 października 1817 roku w Solurze w Szwajcarii. Został pochowany w tamtejszym kościele pojezuickim. Rok później szczątki bohatera zostały przewiezione do Krakowa i spoczęły w kryptach królewskich w katedrze na Wawelu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Urna z sercem Kościuszki trafiła do Polski dopiero w 1927 roku. Umieszczono ją w dawnej kaplicy królewskiej Zamku Królewskiego w Warszawie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58082" y="6550223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Dzieje.pl</a:t>
            </a:r>
            <a:endParaRPr lang="pl-PL" sz="1400" dirty="0" smtClean="0"/>
          </a:p>
        </p:txBody>
      </p:sp>
      <p:pic>
        <p:nvPicPr>
          <p:cNvPr id="2050" name="Picture 2" descr="Znalezione obrazy dla zapytania grób tadeusza ko&amp;sacute;cius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3500462" cy="2246661"/>
          </a:xfrm>
          <a:prstGeom prst="rect">
            <a:avLst/>
          </a:prstGeom>
          <a:noFill/>
        </p:spPr>
      </p:pic>
      <p:sp>
        <p:nvSpPr>
          <p:cNvPr id="2052" name="AutoShape 4" descr="Znalezione obrazy dla zapytania serce tadeusza ko&amp;sacute;ciuszki"/>
          <p:cNvSpPr>
            <a:spLocks noChangeAspect="1" noChangeArrowheads="1"/>
          </p:cNvSpPr>
          <p:nvPr/>
        </p:nvSpPr>
        <p:spPr bwMode="auto">
          <a:xfrm>
            <a:off x="155575" y="-1104900"/>
            <a:ext cx="1981200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serce tadeusza ko&amp;sacute;ciuszki"/>
          <p:cNvSpPr>
            <a:spLocks noChangeAspect="1" noChangeArrowheads="1"/>
          </p:cNvSpPr>
          <p:nvPr/>
        </p:nvSpPr>
        <p:spPr bwMode="auto">
          <a:xfrm>
            <a:off x="155575" y="-1104900"/>
            <a:ext cx="1981200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serce tadeusza ko&amp;sacute;ciuszki"/>
          <p:cNvSpPr>
            <a:spLocks noChangeAspect="1" noChangeArrowheads="1"/>
          </p:cNvSpPr>
          <p:nvPr/>
        </p:nvSpPr>
        <p:spPr bwMode="auto">
          <a:xfrm>
            <a:off x="155575" y="-1608138"/>
            <a:ext cx="3476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serce tadeusza ko&amp;sacute;ciuszki"/>
          <p:cNvSpPr>
            <a:spLocks noChangeAspect="1" noChangeArrowheads="1"/>
          </p:cNvSpPr>
          <p:nvPr/>
        </p:nvSpPr>
        <p:spPr bwMode="auto">
          <a:xfrm>
            <a:off x="155575" y="-1608138"/>
            <a:ext cx="3476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ookman Old Style" pitchFamily="18" charset="0"/>
              </a:rPr>
              <a:t>,,Największym zwycięstwem jest to które odnosimy nad nami samymi”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/>
              <a:t>         </a:t>
            </a:r>
          </a:p>
          <a:p>
            <a:pPr>
              <a:buNone/>
            </a:pPr>
            <a:r>
              <a:rPr lang="pl-PL" sz="4800" dirty="0" smtClean="0"/>
              <a:t>       </a:t>
            </a:r>
            <a:r>
              <a:rPr lang="pl-PL" sz="4800" dirty="0" smtClean="0">
                <a:latin typeface="Bookman Old Style" pitchFamily="18" charset="0"/>
              </a:rPr>
              <a:t>Dziękujemy za uwagę!</a:t>
            </a:r>
          </a:p>
          <a:p>
            <a:pPr>
              <a:buNone/>
            </a:pPr>
            <a:r>
              <a:rPr lang="pl-PL" sz="3600" dirty="0" smtClean="0">
                <a:latin typeface="Bookman Old Style" pitchFamily="18" charset="0"/>
              </a:rPr>
              <a:t>				</a:t>
            </a:r>
          </a:p>
          <a:p>
            <a:pPr>
              <a:buNone/>
            </a:pPr>
            <a:r>
              <a:rPr lang="pl-PL" sz="3600" dirty="0" smtClean="0"/>
              <a:t>				</a:t>
            </a: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Autorzy: Weronika Stolarska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						Wiktoria Dudek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						Kornelia Mazur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1"/>
                </a:solidFill>
                <a:latin typeface="Bookman Old Style" pitchFamily="18" charset="0"/>
              </a:rPr>
              <a:t>							Klasa VII </a:t>
            </a:r>
            <a:endParaRPr lang="pl-PL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Rozbiory Polski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457203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Pierwszy rozbiór Polski nastąpił w roku 1772, kiedy to 5 sierpnia w Petersburgu Rosja, Austria i Prusy podpisały akt pierwszego rozbioru Rzeczypospolitej, w jego wyniku Polska utraciła jedną trzecia swego terytorium.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II rozbiór polski-Zabór ziem Rzeczypospolitej dokonany przez Rosję i Prusy na mocy traktatu podpisanego w styczniu 1793 r. Bezpośrednia przyczyną rozbioru była próba uniezależnienia się Rzeczypospolitej od Rosji, podjęta w okresie Sejmu Czteroletniego, a także zbliżenie rosyjsko-pruskie spowodowane rewolucją we Francji.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III rozbiór polski-Ostateczny zabór ziem Rzeczypospolitej dokonany przez Rosję, Prusy i Austrię na mocy traktatu podpisanego 24 X 1795 r. W którym zaborcy powoływali się na zagrożenie rewolucyjne ze strony Polski. Bezpośrednią przyczyną rozbioru było powstanie kościuszkowskie. W tym roku nasze państwo przestało istnieć. Rosja, Prusy i Austria podzieliły się między sobą ziemiami polskimi.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00694" y="59293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sciaga.pl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Insurekcja kościuszkowska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Powstanie kościuszkowskie, inaczej insurekcja kościuszkowska - polskie powstanie narodowe przeciwko Rosji i Prusom trwające od 24 marca do 16 listopada 1794 roku. Przyczyną powstania był II rozbiór Polski. Skutkiem klęski był III rozbiór Polski.</a:t>
            </a:r>
          </a:p>
        </p:txBody>
      </p:sp>
      <p:pic>
        <p:nvPicPr>
          <p:cNvPr id="5" name="Symbol zastępczy zawartości 4" descr="revv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000240"/>
            <a:ext cx="2788651" cy="3390125"/>
          </a:xfrm>
        </p:spPr>
      </p:pic>
      <p:sp>
        <p:nvSpPr>
          <p:cNvPr id="6" name="pole tekstowe 5"/>
          <p:cNvSpPr txBox="1"/>
          <p:nvPr/>
        </p:nvSpPr>
        <p:spPr>
          <a:xfrm>
            <a:off x="5357818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sciaga.pl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Powstanie listopadowe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5214974" cy="4714908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Powstanie listopadowe wybuchło przeciw Rosji w nocy z 29 na 30 listopada 1830 roku, a zakończyło się 21 października 1831 roku. Zasięgiem swoim objęło Królestwo Polskie i część ziem zabranych (Litwę, Żmudź i Wołyń). Po polskiej stronie ok. 150 000 walczących, zginęło ok. 40 000. Przyczyną powstania było łamanie konstytucji przez cara oraz dążenie do uzyskania własnego, suwerennego państwa. Brak wiary w zwycięstwo wodzów naczelnych oraz przewaga militarna Rosji przyczyniły się do klęski powstania. Uczestnicy powstania byli skazywani na śmierć, więzienie lub byli zesłani na Syberię.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u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200422" cy="2286016"/>
          </a:xfrm>
        </p:spPr>
      </p:pic>
      <p:pic>
        <p:nvPicPr>
          <p:cNvPr id="6" name="Obraz 5" descr="j8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3062292" cy="238714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428860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Źródła: </a:t>
            </a:r>
            <a:r>
              <a:rPr lang="pl-PL" dirty="0" err="1" smtClean="0"/>
              <a:t>sciaga.pl</a:t>
            </a:r>
            <a:endParaRPr lang="pl-PL" dirty="0" smtClean="0"/>
          </a:p>
          <a:p>
            <a:r>
              <a:rPr lang="pl-PL" dirty="0" err="1" smtClean="0"/>
              <a:t>bliskopolski.pl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Powstanie styczniowe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5114932" cy="4572032"/>
          </a:xfrm>
        </p:spPr>
        <p:txBody>
          <a:bodyPr>
            <a:normAutofit fontScale="925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Powstanie styczniowe wybuchło 22 stycznia 1863 roku w Królestwie Polskim i 1 lutego 1863 roku na Litwie, trwało do jesieni 1864 roku. Przyczyną powstania była głównie klęska Rosji w wojnie krymskiej oraz zaostrzenie represji. Klęska powstania była spowodowana przewagą militarną Rosji oraz brakiem zorganizowania i współpracy powstańców. Skutkiem powstania było zesłanie uczestników powstania na Sybir oraz uwłaszczenie chłopów.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5y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428736"/>
            <a:ext cx="3247062" cy="2328082"/>
          </a:xfrm>
        </p:spPr>
      </p:pic>
      <p:pic>
        <p:nvPicPr>
          <p:cNvPr id="6" name="Obraz 5" descr="kosynierzy-powstanie-stycznio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3286123" cy="20549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85984" y="585789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Żródła</a:t>
            </a:r>
            <a:r>
              <a:rPr lang="pl-PL" dirty="0" smtClean="0"/>
              <a:t>: </a:t>
            </a:r>
            <a:r>
              <a:rPr lang="pl-PL" dirty="0" err="1" smtClean="0"/>
              <a:t>sciaga.pl</a:t>
            </a:r>
            <a:endParaRPr lang="pl-PL" dirty="0" smtClean="0"/>
          </a:p>
          <a:p>
            <a:r>
              <a:rPr lang="pl-PL" dirty="0" err="1" smtClean="0"/>
              <a:t>bliskopolski.pl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Pierwsza wojna światowa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47199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Wojna, która się zaczęła w lecie 1914 roku, toczyła się głównie w Europie, lecz ogarnęła wiele krajów świata. Dlatego nazwano ją wojną światową. Dla Polaków najważniejsze było, że walczyły w niej przeciwko sobie państwa zaborcze. W ich armiach było wielu polaków, których zmuszono bić się za obcą sprawę.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Front, na którym wojska rosyjskie walczyły z wojskami niemieckimi i austriackimi, przebiegał przez ziemie polskie. Nie było w Europie drugiego kraju, zniszczonego przez wojnę tak bardzo jak Polska.</a:t>
            </a:r>
          </a:p>
          <a:p>
            <a:endParaRPr lang="pl-PL" dirty="0"/>
          </a:p>
        </p:txBody>
      </p:sp>
      <p:pic>
        <p:nvPicPr>
          <p:cNvPr id="5" name="Symbol zastępczy zawartości 4" descr="f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643182"/>
            <a:ext cx="3857620" cy="2034926"/>
          </a:xfrm>
        </p:spPr>
      </p:pic>
      <p:sp>
        <p:nvSpPr>
          <p:cNvPr id="6" name="pole tekstowe 5"/>
          <p:cNvSpPr txBox="1"/>
          <p:nvPr/>
        </p:nvSpPr>
        <p:spPr>
          <a:xfrm>
            <a:off x="3500430" y="578645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sciaga.pl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Odzyskanie niepodległości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857784"/>
          </a:xfrm>
        </p:spPr>
        <p:txBody>
          <a:bodyPr>
            <a:normAutofit fontScale="47500" lnSpcReduction="20000"/>
          </a:bodyPr>
          <a:lstStyle/>
          <a:p>
            <a:r>
              <a:rPr lang="pl-PL" sz="4600" dirty="0" smtClean="0">
                <a:latin typeface="Times New Roman" pitchFamily="18" charset="0"/>
                <a:cs typeface="Times New Roman" pitchFamily="18" charset="0"/>
              </a:rPr>
              <a:t>W momencie wybuchu wojny – 28 lipca 1914r. – Józef Piłsudski opowiedział się po stronie państw centralnych, gdyż uważał, że szanse mamy u boku państw należących do Trójprzymierza, poza tym liczył się z tym, że w przyszłości dojdzie do wojny z Rosją, stąd potrzeba tworzenia polskich oddziałów za zgodą </a:t>
            </a:r>
            <a:r>
              <a:rPr lang="pl-PL" sz="4600" dirty="0" err="1" smtClean="0">
                <a:latin typeface="Times New Roman" pitchFamily="18" charset="0"/>
                <a:cs typeface="Times New Roman" pitchFamily="18" charset="0"/>
              </a:rPr>
              <a:t>Austro</a:t>
            </a:r>
            <a:r>
              <a:rPr lang="pl-PL" sz="4600" dirty="0" smtClean="0">
                <a:latin typeface="Times New Roman" pitchFamily="18" charset="0"/>
                <a:cs typeface="Times New Roman" pitchFamily="18" charset="0"/>
              </a:rPr>
              <a:t> – Węgier. 3 sierpnia 1914r. komendant główny - Józef Piłsudski – uformował Pierwszą Kompanię Kadrową, a niedługo potem Legiony Polskie. Z czasem zostały utworzone trzy brygady. 1917 roku żołnierzom Legionów Polskich nakazano złożenie przysięgi wierności cesarzom niemieckiemu i austriackiemu. Piłsudski uznał, że oto nadszedł czas, by zerwać współpracę z państwami Trójprzymierza. Zarówno on, jak i jego współpracownicy odmówili złożenia przysięgi, za co spadły na nich ostre represje, a sam Piłsudski został uwięziony w Magdeburgu. Oprócz Piłsudskiego, dużą rolę w odzyskaniu niepodległości odegrał też Ignacy Paderewski, przyjaciel prezydenta Stanów Zjednoczonych Roosevelta. Dzięki jego staraniom, na kongresie wersalskim, Roosevelt opowiedział się za utworzeniem niepodległego państwa polskiego.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6248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 err="1" smtClean="0"/>
              <a:t>sciaga.pl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Bookman Old Style" pitchFamily="18" charset="0"/>
              </a:rPr>
              <a:t>Kim był Tadeusz Kościuszko?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5329246" cy="6143668"/>
          </a:xfrm>
        </p:spPr>
        <p:txBody>
          <a:bodyPr>
            <a:noAutofit/>
          </a:bodyPr>
          <a:lstStyle/>
          <a:p>
            <a:r>
              <a:rPr lang="pl-PL" sz="2100" dirty="0" smtClean="0">
                <a:latin typeface="Bookman Old Style" pitchFamily="18" charset="0"/>
              </a:rPr>
              <a:t>Tadeusz Kościuszko urodził sie 4 lutego 1746 roku w Mereszowyźnie na Polesiu. Był  4 dzieckiem Ludwika i Tekli Kościuszków. W1766 roku wstąpił do nowoutworzonej przez króla Stanisława Augusta Poniatowskiego kształcącej kadry oficerskie Szkoły Rycerskiej. W 1776 roku ponownie wyjechał z kraju do Stanów Zjednoczonych, gdzie wziął udział w wojnie o niepodległość. 17 października 1777 roku otrzymał Kościuszko amerykańskie obywatelstwo i stopień generała brygady.</a:t>
            </a:r>
            <a:endParaRPr lang="pl-PL" sz="2100" dirty="0">
              <a:latin typeface="Bookman Old Style" pitchFamily="18" charset="0"/>
            </a:endParaRPr>
          </a:p>
        </p:txBody>
      </p:sp>
      <p:pic>
        <p:nvPicPr>
          <p:cNvPr id="5" name="Symbol zastępczy zawartości 4" descr="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193123" cy="4317574"/>
          </a:xfrm>
        </p:spPr>
      </p:pic>
      <p:sp>
        <p:nvSpPr>
          <p:cNvPr id="6" name="pole tekstowe 5"/>
          <p:cNvSpPr txBox="1"/>
          <p:nvPr/>
        </p:nvSpPr>
        <p:spPr>
          <a:xfrm>
            <a:off x="7286644" y="5572140"/>
            <a:ext cx="185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Bookman Old Style" pitchFamily="18" charset="0"/>
              </a:rPr>
              <a:t>Źródło: sciaga.pl</a:t>
            </a:r>
            <a:endParaRPr lang="pl-PL" sz="1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49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214290"/>
            <a:ext cx="9429784" cy="98905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Nadanie szkole imienia Tadeusza Kościuszki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Autofit/>
          </a:bodyPr>
          <a:lstStyle/>
          <a:p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Na posiedzeniu Rady Pedagogicznej w dniu 30.VIII.1993 r. Dyrektor Szkoły Halina Ormiańska oznajmiła, „skoro chcemy czerpać najlepsze wzory z tradycji narodowych to możemy w porozumieniu z Radą Szkoły zmienić imię patrona szkoły” . Podawszy krótko ustalony przez Kuratorium Oświaty w Kielcach sposób ubiegania się o nadanie imienia patrona szkoły - poprosiła o zbieranie ewentualnych propozycji.</a:t>
            </a:r>
          </a:p>
          <a:p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W związku z wyborem patrona szkoły Rada Pedagogiczna po uprzednim porozumieniu się z uczniami szkoły i ich rodzicami zdecydowała się nadać szkole imię Tadeusza Kościuszki.</a:t>
            </a:r>
          </a:p>
          <a:p>
            <a:endParaRPr lang="pl-PL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content.fwaw3-1.fna.fbcdn.net/v/t34.0-12/30776354_857595237759156_1302335281_n.jpg?_nc_cat=0&amp;oh=339980a46f176655b5e29377d35406b5&amp;oe=5AD18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670052" cy="53578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429388" y="648866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zponiziny.pl</a:t>
            </a:r>
            <a:endParaRPr lang="pl-PL" sz="14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1379</Words>
  <Application>Microsoft Office PowerPoint</Application>
  <PresentationFormat>Pokaz na ekranie (4:3)</PresentationFormat>
  <Paragraphs>73</Paragraphs>
  <Slides>17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Ścieżki ku niepodległości. Tadeusz Kościuszko- bohater wolności. Patron naszej szkoły.</vt:lpstr>
      <vt:lpstr>Rozbiory Polski</vt:lpstr>
      <vt:lpstr>Insurekcja kościuszkowska</vt:lpstr>
      <vt:lpstr>Powstanie listopadowe</vt:lpstr>
      <vt:lpstr>Powstanie styczniowe</vt:lpstr>
      <vt:lpstr>Pierwsza wojna światowa</vt:lpstr>
      <vt:lpstr>Odzyskanie niepodległości</vt:lpstr>
      <vt:lpstr>Kim był Tadeusz Kościuszko?</vt:lpstr>
      <vt:lpstr>Nadanie szkole imienia Tadeusza Kościuszki </vt:lpstr>
      <vt:lpstr>Pamiątka uniwersału - Połaniec</vt:lpstr>
      <vt:lpstr>Muzeum Kościuszkowskie w Krakowie</vt:lpstr>
      <vt:lpstr>Tadeusz Kościuszko-Bohater dwóch narodów</vt:lpstr>
      <vt:lpstr>Przysięga Tadeusza Kościuszki w Krakowie</vt:lpstr>
      <vt:lpstr>Odznaczenia Tadeusza Kościuszki</vt:lpstr>
      <vt:lpstr>Obchody Kościuszkowskie w Krakowie</vt:lpstr>
      <vt:lpstr>Śmierć Tadeusza Kościuszki</vt:lpstr>
      <vt:lpstr>,,Największym zwycięstwem jest to które odnosimy nad nami samymi”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Ścieżki ku niepodległości. Tadeusz Kościuszko- bohater wolności. Patron naszej szkoły.</dc:title>
  <dc:creator>Mateusz</dc:creator>
  <cp:lastModifiedBy>Szkoła Podstawowa</cp:lastModifiedBy>
  <cp:revision>34</cp:revision>
  <dcterms:created xsi:type="dcterms:W3CDTF">2018-04-07T15:44:56Z</dcterms:created>
  <dcterms:modified xsi:type="dcterms:W3CDTF">2018-04-27T08:05:20Z</dcterms:modified>
</cp:coreProperties>
</file>