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FB4D3-E6E7-42B9-8D2C-AF4DC4934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38590"/>
            <a:ext cx="9448800" cy="1825096"/>
          </a:xfrm>
        </p:spPr>
        <p:txBody>
          <a:bodyPr/>
          <a:lstStyle/>
          <a:p>
            <a:r>
              <a:rPr lang="pl-PL" dirty="0"/>
              <a:t>Transport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99AF57B-6D79-4D93-8690-7F38A58DA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Prezentacje przygotowała grupa: Karaluchy </a:t>
            </a:r>
          </a:p>
        </p:txBody>
      </p:sp>
    </p:spTree>
    <p:extLst>
      <p:ext uri="{BB962C8B-B14F-4D97-AF65-F5344CB8AC3E}">
        <p14:creationId xmlns:p14="http://schemas.microsoft.com/office/powerpoint/2010/main" val="40838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932726-8A95-4EF6-831D-571B510F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54" y="294642"/>
            <a:ext cx="8610600" cy="1293028"/>
          </a:xfrm>
        </p:spPr>
        <p:txBody>
          <a:bodyPr/>
          <a:lstStyle/>
          <a:p>
            <a:pPr algn="ctr"/>
            <a:r>
              <a:rPr lang="pl-PL" dirty="0"/>
              <a:t>Lepszy wybór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192CA24-C20C-4A7B-B3C3-E2965D2E3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54" y="1484346"/>
            <a:ext cx="53340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Jeżeli mamy udać się do miejsca gdzie mamy całkiem blisko, to lepiej jest użyć np.: </a:t>
            </a:r>
          </a:p>
          <a:p>
            <a:pPr algn="just"/>
            <a:r>
              <a:rPr lang="pl-PL" dirty="0"/>
              <a:t>Roweru</a:t>
            </a:r>
          </a:p>
          <a:p>
            <a:pPr algn="just"/>
            <a:r>
              <a:rPr lang="pl-PL" dirty="0"/>
              <a:t>Hulajnogi</a:t>
            </a:r>
          </a:p>
          <a:p>
            <a:pPr algn="just"/>
            <a:r>
              <a:rPr lang="pl-PL" dirty="0"/>
              <a:t>Rolek</a:t>
            </a:r>
          </a:p>
          <a:p>
            <a:pPr algn="just"/>
            <a:r>
              <a:rPr lang="pl-PL" dirty="0"/>
              <a:t>Własnych nóg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FE8FA83-2974-416F-8627-E0F59FDB6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84346"/>
            <a:ext cx="53340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Podróż samochodem na krótszych trasach jest gorszym wyborem, ponieważ zaśmiecamy środowisko. Lecz gdy chcemy jechać na dłuższą trasę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C0D6D1F-7887-4599-88FE-7CE8E0D6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94" y="4241280"/>
            <a:ext cx="3275860" cy="2456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EAA14B6-536D-4C56-96AC-D4FACE86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16" y="3585185"/>
            <a:ext cx="3752980" cy="2814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684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30B61-10D7-4957-BE9F-ADD77DE5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62" y="276101"/>
            <a:ext cx="8610600" cy="1293028"/>
          </a:xfrm>
        </p:spPr>
        <p:txBody>
          <a:bodyPr/>
          <a:lstStyle/>
          <a:p>
            <a:pPr algn="ctr"/>
            <a:r>
              <a:rPr lang="pl-PL" dirty="0"/>
              <a:t>Podróż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5D7A48-ACB4-4414-9776-687CB8EB0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Gdy wybieramy się w długą trasę warto wybrać taki środek transportu jak:</a:t>
            </a:r>
          </a:p>
          <a:p>
            <a:r>
              <a:rPr lang="pl-PL" dirty="0"/>
              <a:t>Pociąg</a:t>
            </a:r>
          </a:p>
          <a:p>
            <a:r>
              <a:rPr lang="pl-PL" dirty="0"/>
              <a:t>Samolot</a:t>
            </a:r>
          </a:p>
          <a:p>
            <a:r>
              <a:rPr lang="pl-PL" dirty="0"/>
              <a:t>Autobus/</a:t>
            </a:r>
            <a:r>
              <a:rPr lang="pl-PL" dirty="0" err="1"/>
              <a:t>bus</a:t>
            </a:r>
            <a:endParaRPr lang="pl-PL" dirty="0"/>
          </a:p>
          <a:p>
            <a:r>
              <a:rPr lang="pl-PL" dirty="0"/>
              <a:t>Samochód ekologiczny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94DC12-960E-4787-AFBF-A164B75309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Powinniśmy jak najrzadziej korzystać z samochodu. Jednak gdy musimy wybrać samochód, starajmy się dobrze przemyśleć naszą trasę aby nie powodować zbędnych zanieczyszczeń powietrza.</a:t>
            </a:r>
          </a:p>
        </p:txBody>
      </p:sp>
    </p:spTree>
    <p:extLst>
      <p:ext uri="{BB962C8B-B14F-4D97-AF65-F5344CB8AC3E}">
        <p14:creationId xmlns:p14="http://schemas.microsoft.com/office/powerpoint/2010/main" val="100739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586435-3976-4FC3-978F-19085909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41" y="2246707"/>
            <a:ext cx="3531834" cy="158821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Samochód</a:t>
            </a:r>
            <a:br>
              <a:rPr lang="pl-PL" dirty="0"/>
            </a:br>
            <a:r>
              <a:rPr lang="pl-PL" dirty="0"/>
              <a:t>Ekologiczny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A336464-5D20-4F5B-A182-C260FD80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286" y="2246707"/>
            <a:ext cx="4886642" cy="2601158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4723E69-51D8-4AED-8528-12A0AC63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520" y="845790"/>
            <a:ext cx="3291766" cy="39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D96021-6BBC-4590-9AAE-5AADC0D4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099" y="639315"/>
            <a:ext cx="8610600" cy="1293028"/>
          </a:xfrm>
        </p:spPr>
        <p:txBody>
          <a:bodyPr/>
          <a:lstStyle/>
          <a:p>
            <a:pPr algn="ctr"/>
            <a:r>
              <a:rPr lang="pl-PL" dirty="0"/>
              <a:t>Biegaj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960DD3-C286-4D93-9DFF-384D6005C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01" y="2123539"/>
            <a:ext cx="11050480" cy="455246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  Ruch jest potrzebny, aby nasz organizm dobrze funkcjonował i utrzymywał nas w zdrowiu.</a:t>
            </a:r>
          </a:p>
          <a:p>
            <a:pPr algn="just"/>
            <a:r>
              <a:rPr lang="pl-PL" dirty="0"/>
              <a:t>Przez ruch stajemy się silniejsi, mamy dobrą kondycję i jesteśmy mniej zmęczeni.</a:t>
            </a:r>
          </a:p>
          <a:p>
            <a:pPr algn="just"/>
            <a:r>
              <a:rPr lang="pl-PL" dirty="0"/>
              <a:t>Nasz mózg lepiej funkcjonuje i mamy lepszą możliwość zapamiętywania co jest wynikiem dotlenienia organizmu.</a:t>
            </a:r>
          </a:p>
          <a:p>
            <a:pPr algn="just"/>
            <a:r>
              <a:rPr lang="pl-PL" dirty="0"/>
              <a:t>Dzięki aktywności fizycznej mamy lepsze samopoczucie i chęć do kontaktów z rówieśnikami.</a:t>
            </a:r>
          </a:p>
          <a:p>
            <a:pPr algn="just"/>
            <a:r>
              <a:rPr lang="pl-PL" dirty="0"/>
              <a:t>Powinno być również tak, aby wszelkie środki komunikacji w miarę możliwości zastąpić joggingiem, szybkim marszem, jazdą na rowerze i hulajnodze oraz spacerem. </a:t>
            </a:r>
          </a:p>
          <a:p>
            <a:pPr algn="just"/>
            <a:r>
              <a:rPr lang="pl-PL" dirty="0"/>
              <a:t>Bieganie to dobry sposób na wypełnianie wolnych chwil, dzięki którym nasz organizm czuje się zdecydowanie dobrze, ponieważ następuje lepszy przepływ krwi 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055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6C8D9E-CF34-479D-9A6B-4D39C0E9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977" y="515799"/>
            <a:ext cx="8610600" cy="1293028"/>
          </a:xfrm>
        </p:spPr>
        <p:txBody>
          <a:bodyPr/>
          <a:lstStyle/>
          <a:p>
            <a:pPr algn="ctr"/>
            <a:r>
              <a:rPr lang="pl-PL" dirty="0"/>
              <a:t>Transport przyszłości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AFDF22-E367-4034-A628-9038CAED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Zdaniem mojej grupy transport przyszłości może wyglądać następująco:</a:t>
            </a:r>
          </a:p>
          <a:p>
            <a:pPr algn="just"/>
            <a:r>
              <a:rPr lang="pl-PL" dirty="0"/>
              <a:t>Samochód, który będzie posiadał niewielki wiatrak na dachu, dzięki któremu wiatr zacznie  w taki sposób napędzać pojazd a energia będzie przechodziła przez specjalnie stworzone kable dzięki którym bezpiecznie będzie mogła przenosić siłę do transportu. Energia która napędzała wcześniej samochód będzie przechowywana w akumulatorze w którym nigdy nie zniknie.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72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B4630B-8A9A-4866-AFAF-F7C652FC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050" y="639315"/>
            <a:ext cx="8610600" cy="1293028"/>
          </a:xfrm>
        </p:spPr>
        <p:txBody>
          <a:bodyPr/>
          <a:lstStyle/>
          <a:p>
            <a:pPr algn="ctr"/>
            <a:r>
              <a:rPr lang="pl-PL" dirty="0"/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20C3EA-8ED8-4435-8C48-D6D9EEE2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392258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453</TotalTime>
  <Words>275</Words>
  <Application>Microsoft Office PowerPoint</Application>
  <PresentationFormat>Panoramiczny</PresentationFormat>
  <Paragraphs>31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Para</vt:lpstr>
      <vt:lpstr>Transport</vt:lpstr>
      <vt:lpstr>Lepszy wybór </vt:lpstr>
      <vt:lpstr>Podróż </vt:lpstr>
      <vt:lpstr>Samochód Ekologiczny</vt:lpstr>
      <vt:lpstr>Biegaj</vt:lpstr>
      <vt:lpstr>Transport przyszłości 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Klasa7</dc:creator>
  <cp:lastModifiedBy>Klasa7</cp:lastModifiedBy>
  <cp:revision>16</cp:revision>
  <dcterms:created xsi:type="dcterms:W3CDTF">2021-03-27T13:33:05Z</dcterms:created>
  <dcterms:modified xsi:type="dcterms:W3CDTF">2021-03-30T20:04:28Z</dcterms:modified>
</cp:coreProperties>
</file>