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sk-SK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1C33449-3E4A-4DD1-8370-7F41D7D81FB9}" type="datetimeFigureOut">
              <a:rPr lang="sk-SK" smtClean="0"/>
              <a:pPr/>
              <a:t>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A1AE43F-0847-4851-AA17-7ECA4132053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6324600" cy="3168352"/>
          </a:xfrm>
        </p:spPr>
        <p:txBody>
          <a:bodyPr/>
          <a:lstStyle/>
          <a:p>
            <a:pPr algn="ctr"/>
            <a:r>
              <a:rPr lang="sk-SK" sz="9600" dirty="0" smtClean="0"/>
              <a:t>Veľká noc</a:t>
            </a:r>
            <a:endParaRPr lang="sk-SK" sz="9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 rot="5400000">
            <a:off x="4959846" y="2575664"/>
            <a:ext cx="609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15"/>
          <a:stretch/>
        </p:blipFill>
        <p:spPr bwMode="auto">
          <a:xfrm>
            <a:off x="467544" y="3686782"/>
            <a:ext cx="6096000" cy="279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388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2060848"/>
            <a:ext cx="8712968" cy="4176463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KRÁSNU, PEKNÚ VEĽKÚ NOC,</a:t>
            </a:r>
            <a:b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DOBRÝ KORBÁČ NA POMOC,</a:t>
            </a:r>
            <a:b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VEDRO VODY KAŽDEJ DIEVKE,</a:t>
            </a:r>
            <a:b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NECH VÝSKAJÚ MALÉ, VEĽKÉ.</a:t>
            </a:r>
            <a:b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PEKNÝCH KRASLÍC PLNÝ DOM</a:t>
            </a:r>
            <a:b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RADOSTI, ŠŤASTIA V ŇOM.</a:t>
            </a:r>
          </a:p>
          <a:p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46119"/>
            <a:ext cx="9144000" cy="1054394"/>
          </a:xfrm>
        </p:spPr>
        <p:txBody>
          <a:bodyPr/>
          <a:lstStyle/>
          <a:p>
            <a:r>
              <a:rPr lang="sk-SK" sz="5900" dirty="0" smtClean="0"/>
              <a:t>Veľkonočný  vinš</a:t>
            </a:r>
            <a:endParaRPr lang="sk-SK" sz="5900" dirty="0"/>
          </a:p>
        </p:txBody>
      </p:sp>
    </p:spTree>
    <p:extLst>
      <p:ext uri="{BB962C8B-B14F-4D97-AF65-F5344CB8AC3E}">
        <p14:creationId xmlns:p14="http://schemas.microsoft.com/office/powerpoint/2010/main" xmlns="" val="381760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2060848"/>
            <a:ext cx="8712968" cy="4176463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46119"/>
            <a:ext cx="9144000" cy="1054394"/>
          </a:xfrm>
        </p:spPr>
        <p:txBody>
          <a:bodyPr/>
          <a:lstStyle/>
          <a:p>
            <a:r>
              <a:rPr lang="sk-SK" sz="5900" dirty="0" smtClean="0"/>
              <a:t>Veselú  veľkú  noc</a:t>
            </a:r>
            <a:endParaRPr lang="sk-SK" sz="59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671301" cy="479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8" t="2786" r="8261" b="11534"/>
          <a:stretch/>
        </p:blipFill>
        <p:spPr bwMode="auto">
          <a:xfrm>
            <a:off x="280470" y="3485817"/>
            <a:ext cx="4664943" cy="310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9" r="1235" b="46072"/>
          <a:stretch/>
        </p:blipFill>
        <p:spPr bwMode="auto">
          <a:xfrm>
            <a:off x="352093" y="1730049"/>
            <a:ext cx="4521696" cy="167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459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59" cy="5022298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POHYBLIVÝ SVIATOK</a:t>
            </a:r>
          </a:p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DRUHÁ POLOVICA MARCA AŽ KONIEC APRÍLA</a:t>
            </a:r>
          </a:p>
          <a:p>
            <a:pPr marL="45720" indent="0">
              <a:buNone/>
            </a:pPr>
            <a:endParaRPr lang="sk-SK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buNone/>
            </a:pPr>
            <a:endParaRPr lang="sk-SK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CIRKEVNÝ SVIATOK</a:t>
            </a:r>
          </a:p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SVIATOK VÍTANIA JARI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6000" dirty="0" err="1" smtClean="0"/>
              <a:t>veĽKÁ</a:t>
            </a:r>
            <a:r>
              <a:rPr lang="sk-SK" sz="6000" dirty="0" smtClean="0"/>
              <a:t>  noc</a:t>
            </a:r>
            <a:endParaRPr lang="sk-SK" sz="6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29"/>
          <a:stretch/>
        </p:blipFill>
        <p:spPr bwMode="auto">
          <a:xfrm>
            <a:off x="5436096" y="3068960"/>
            <a:ext cx="3322530" cy="291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1" t="7726" r="1451" b="6331"/>
          <a:stretch/>
        </p:blipFill>
        <p:spPr bwMode="auto">
          <a:xfrm>
            <a:off x="1979712" y="3645024"/>
            <a:ext cx="3096344" cy="153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19" t="6383" r="7660" b="8206"/>
          <a:stretch/>
        </p:blipFill>
        <p:spPr bwMode="auto">
          <a:xfrm rot="16200000">
            <a:off x="293547" y="3874177"/>
            <a:ext cx="1572135" cy="108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601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719070"/>
            <a:ext cx="8640959" cy="4878281"/>
          </a:xfrm>
        </p:spPr>
        <p:txBody>
          <a:bodyPr>
            <a:normAutofit/>
          </a:bodyPr>
          <a:lstStyle/>
          <a:p>
            <a:pPr algn="ctr"/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KVETNÁ NEDEĽA</a:t>
            </a:r>
          </a:p>
          <a:p>
            <a:pPr algn="ctr"/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ZELENÝ ŠTVRTOK</a:t>
            </a:r>
          </a:p>
          <a:p>
            <a:pPr algn="ctr"/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VEĽKÝ PIATOK</a:t>
            </a:r>
          </a:p>
          <a:p>
            <a:pPr algn="ctr"/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BIELA SOBOTA</a:t>
            </a:r>
          </a:p>
          <a:p>
            <a:pPr algn="ctr"/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VEĽKONOČNÁ NEDEĽA</a:t>
            </a:r>
          </a:p>
          <a:p>
            <a:pPr algn="ctr"/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VEĽKONOČNÝ PONDELOK</a:t>
            </a:r>
            <a:endParaRPr lang="sk-SK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6000" dirty="0" smtClean="0"/>
              <a:t>Obdobie  veľkej noci</a:t>
            </a:r>
            <a:endParaRPr lang="sk-SK" sz="6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207"/>
          <a:stretch/>
        </p:blipFill>
        <p:spPr bwMode="auto">
          <a:xfrm>
            <a:off x="7164288" y="1700808"/>
            <a:ext cx="1745364" cy="97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979" y="1911929"/>
            <a:ext cx="178656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627"/>
          <a:stretch/>
        </p:blipFill>
        <p:spPr bwMode="auto">
          <a:xfrm>
            <a:off x="7224548" y="2996952"/>
            <a:ext cx="1523916" cy="116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2" t="9883" r="11222" b="3564"/>
          <a:stretch/>
        </p:blipFill>
        <p:spPr bwMode="auto">
          <a:xfrm>
            <a:off x="323528" y="3726130"/>
            <a:ext cx="2015054" cy="138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9" r="4721" b="3176"/>
          <a:stretch/>
        </p:blipFill>
        <p:spPr bwMode="auto">
          <a:xfrm>
            <a:off x="7619698" y="4397213"/>
            <a:ext cx="1289954" cy="81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758" y="5556616"/>
            <a:ext cx="1260139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0" t="5638" r="9530" b="5000"/>
          <a:stretch/>
        </p:blipFill>
        <p:spPr bwMode="auto">
          <a:xfrm>
            <a:off x="8100392" y="5472638"/>
            <a:ext cx="770102" cy="97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36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140819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prvá nedeľa po prvom jarnom splne mesiaca</a:t>
            </a:r>
          </a:p>
          <a:p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vätenie</a:t>
            </a:r>
          </a:p>
          <a:p>
            <a:pPr marL="45720" indent="0">
              <a:buNone/>
            </a:pP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vŕbových</a:t>
            </a:r>
          </a:p>
          <a:p>
            <a:pPr marL="45720" indent="0">
              <a:buNone/>
            </a:pP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prútikov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ochrana domu</a:t>
            </a:r>
          </a:p>
          <a:p>
            <a:pPr marL="45720" indent="0">
              <a:buNone/>
            </a:pP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pred bleskom,</a:t>
            </a:r>
          </a:p>
          <a:p>
            <a:pPr marL="45720" indent="0">
              <a:buNone/>
            </a:pP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zdravie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 ľudí aj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zvieratká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6000" dirty="0" smtClean="0"/>
              <a:t>Kvetná  nedeľa</a:t>
            </a:r>
            <a:endParaRPr lang="sk-SK" sz="6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2651" y="2564904"/>
            <a:ext cx="4985956" cy="329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03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140819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nezvonia zvony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umývanie v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potoku</a:t>
            </a:r>
          </a:p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jedlá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zelených</a:t>
            </a:r>
          </a:p>
          <a:p>
            <a:pPr marL="45720" indent="0">
              <a:buNone/>
            </a:pP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listov</a:t>
            </a:r>
          </a:p>
          <a:p>
            <a:pPr marL="45720" indent="0">
              <a:buNone/>
            </a:pP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6000" dirty="0" smtClean="0"/>
              <a:t>Zelený  štvrtok</a:t>
            </a:r>
            <a:endParaRPr lang="sk-SK" sz="6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4773" y="2568155"/>
            <a:ext cx="4762502" cy="317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76" b="8429"/>
          <a:stretch/>
        </p:blipFill>
        <p:spPr bwMode="auto">
          <a:xfrm>
            <a:off x="731856" y="4186000"/>
            <a:ext cx="4370011" cy="234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67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140819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smútočný deň</a:t>
            </a:r>
          </a:p>
          <a:p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križovanie Ježiša Krista</a:t>
            </a:r>
          </a:p>
          <a:p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esadilo sa</a:t>
            </a:r>
          </a:p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pôst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6000" dirty="0" smtClean="0"/>
              <a:t>Veľký  piatok</a:t>
            </a:r>
            <a:endParaRPr lang="sk-SK" sz="6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3581" y="3284984"/>
            <a:ext cx="5472091" cy="306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65" t="10690" r="20329"/>
          <a:stretch/>
        </p:blipFill>
        <p:spPr bwMode="auto">
          <a:xfrm>
            <a:off x="395536" y="4365104"/>
            <a:ext cx="2644880" cy="198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16832"/>
            <a:ext cx="1669368" cy="11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ovná spojnica 4"/>
          <p:cNvCxnSpPr/>
          <p:nvPr/>
        </p:nvCxnSpPr>
        <p:spPr>
          <a:xfrm>
            <a:off x="6300192" y="1844824"/>
            <a:ext cx="2304256" cy="129614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nica 10"/>
          <p:cNvCxnSpPr/>
          <p:nvPr/>
        </p:nvCxnSpPr>
        <p:spPr>
          <a:xfrm flipH="1">
            <a:off x="6444208" y="1844824"/>
            <a:ext cx="2016224" cy="129614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450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140819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rozväzovanie zvonov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maľovanie vajíčok - dievčatá</a:t>
            </a:r>
          </a:p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pletenie korbáčov - chlapci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6000" dirty="0" smtClean="0"/>
              <a:t>Biela  sobota</a:t>
            </a:r>
            <a:endParaRPr lang="sk-SK" sz="6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01652"/>
            <a:ext cx="4588465" cy="297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10" r="3151"/>
          <a:stretch/>
        </p:blipFill>
        <p:spPr bwMode="auto">
          <a:xfrm>
            <a:off x="858083" y="3560726"/>
            <a:ext cx="2304256" cy="302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63"/>
          <a:stretch/>
        </p:blipFill>
        <p:spPr bwMode="auto">
          <a:xfrm>
            <a:off x="7109650" y="1749350"/>
            <a:ext cx="1258727" cy="170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73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140819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zmŕtvychvstanie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Ježiša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Krista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svätenie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veľkonočných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jedál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6000" dirty="0" smtClean="0"/>
              <a:t>Veľkonočná  nedeľa</a:t>
            </a:r>
            <a:endParaRPr lang="sk-SK" sz="6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1362" y="2924944"/>
            <a:ext cx="5304409" cy="363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6" r="12621"/>
          <a:stretch/>
        </p:blipFill>
        <p:spPr bwMode="auto">
          <a:xfrm>
            <a:off x="413425" y="3573016"/>
            <a:ext cx="2929551" cy="255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454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140819"/>
          </a:xfrm>
        </p:spPr>
        <p:txBody>
          <a:bodyPr>
            <a:noAutofit/>
          </a:bodyPr>
          <a:lstStyle/>
          <a:p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ibačka</a:t>
            </a:r>
          </a:p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oblievačka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zdravie a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krása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46119"/>
            <a:ext cx="9144000" cy="1054394"/>
          </a:xfrm>
        </p:spPr>
        <p:txBody>
          <a:bodyPr/>
          <a:lstStyle/>
          <a:p>
            <a:r>
              <a:rPr lang="sk-SK" sz="5900" dirty="0" smtClean="0"/>
              <a:t>Veľkonočný pondelok</a:t>
            </a:r>
            <a:endParaRPr lang="sk-SK" sz="59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24" y="3573016"/>
            <a:ext cx="466971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36" t="20156" r="18085" b="5178"/>
          <a:stretch/>
        </p:blipFill>
        <p:spPr bwMode="auto">
          <a:xfrm>
            <a:off x="5292080" y="3793429"/>
            <a:ext cx="3425673" cy="243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00"/>
          <a:stretch/>
        </p:blipFill>
        <p:spPr bwMode="auto">
          <a:xfrm>
            <a:off x="5703240" y="1762990"/>
            <a:ext cx="2993625" cy="184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52" t="3759" r="15839" b="4367"/>
          <a:stretch/>
        </p:blipFill>
        <p:spPr bwMode="auto">
          <a:xfrm>
            <a:off x="3923928" y="1746033"/>
            <a:ext cx="101762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634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iežka">
  <a:themeElements>
    <a:clrScheme name="Mriežk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Mriežka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Mriež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108</TotalTime>
  <Words>121</Words>
  <Application>Microsoft Office PowerPoint</Application>
  <PresentationFormat>Prezentácia na obrazovke (4:3)</PresentationFormat>
  <Paragraphs>48</Paragraphs>
  <Slides>11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2" baseType="lpstr">
      <vt:lpstr>Mriežka</vt:lpstr>
      <vt:lpstr>Veľká noc</vt:lpstr>
      <vt:lpstr>veĽKÁ  noc</vt:lpstr>
      <vt:lpstr>Obdobie  veľkej noci</vt:lpstr>
      <vt:lpstr>Kvetná  nedeľa</vt:lpstr>
      <vt:lpstr>Zelený  štvrtok</vt:lpstr>
      <vt:lpstr>Veľký  piatok</vt:lpstr>
      <vt:lpstr>Biela  sobota</vt:lpstr>
      <vt:lpstr>Veľkonočná  nedeľa</vt:lpstr>
      <vt:lpstr>Veľkonočný pondelok</vt:lpstr>
      <vt:lpstr>Veľkonočný  vinš</vt:lpstr>
      <vt:lpstr>Veselú  veľkú  noc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Veľká noc</dc:title>
  <dc:creator>Henrieta</dc:creator>
  <cp:lastModifiedBy>Mária Bindasová</cp:lastModifiedBy>
  <cp:revision>11</cp:revision>
  <dcterms:created xsi:type="dcterms:W3CDTF">2020-04-05T20:12:30Z</dcterms:created>
  <dcterms:modified xsi:type="dcterms:W3CDTF">2020-04-09T11:51:55Z</dcterms:modified>
</cp:coreProperties>
</file>