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8949D-F1FB-405E-8B0E-1A2B9D4E071A}" type="datetimeFigureOut">
              <a:rPr lang="sk-SK" smtClean="0"/>
              <a:t>15. 5. 2020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611D0-865B-42BF-B1BA-C79F7B644877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611D0-865B-42BF-B1BA-C79F7B644877}" type="slidenum">
              <a:rPr lang="sk-SK" smtClean="0"/>
              <a:t>10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5F4-896F-4F88-A308-FA2A8E532CCE}" type="datetimeFigureOut">
              <a:rPr lang="sk-SK" smtClean="0"/>
              <a:pPr/>
              <a:t>15. 5. 2020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DD4-F054-4AD6-8978-49B597A9DD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5F4-896F-4F88-A308-FA2A8E532CCE}" type="datetimeFigureOut">
              <a:rPr lang="sk-SK" smtClean="0"/>
              <a:pPr/>
              <a:t>15. 5. 2020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DD4-F054-4AD6-8978-49B597A9DD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5F4-896F-4F88-A308-FA2A8E532CCE}" type="datetimeFigureOut">
              <a:rPr lang="sk-SK" smtClean="0"/>
              <a:pPr/>
              <a:t>15. 5. 2020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DD4-F054-4AD6-8978-49B597A9DD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5F4-896F-4F88-A308-FA2A8E532CCE}" type="datetimeFigureOut">
              <a:rPr lang="sk-SK" smtClean="0"/>
              <a:pPr/>
              <a:t>15. 5. 2020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DD4-F054-4AD6-8978-49B597A9DD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5F4-896F-4F88-A308-FA2A8E532CCE}" type="datetimeFigureOut">
              <a:rPr lang="sk-SK" smtClean="0"/>
              <a:pPr/>
              <a:t>15. 5. 2020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DD4-F054-4AD6-8978-49B597A9DD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5F4-896F-4F88-A308-FA2A8E532CCE}" type="datetimeFigureOut">
              <a:rPr lang="sk-SK" smtClean="0"/>
              <a:pPr/>
              <a:t>15. 5. 2020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DD4-F054-4AD6-8978-49B597A9DD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5F4-896F-4F88-A308-FA2A8E532CCE}" type="datetimeFigureOut">
              <a:rPr lang="sk-SK" smtClean="0"/>
              <a:pPr/>
              <a:t>15. 5. 2020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DD4-F054-4AD6-8978-49B597A9DD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5F4-896F-4F88-A308-FA2A8E532CCE}" type="datetimeFigureOut">
              <a:rPr lang="sk-SK" smtClean="0"/>
              <a:pPr/>
              <a:t>15. 5. 2020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DD4-F054-4AD6-8978-49B597A9DD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5F4-896F-4F88-A308-FA2A8E532CCE}" type="datetimeFigureOut">
              <a:rPr lang="sk-SK" smtClean="0"/>
              <a:pPr/>
              <a:t>15. 5. 2020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DD4-F054-4AD6-8978-49B597A9DD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5F4-896F-4F88-A308-FA2A8E532CCE}" type="datetimeFigureOut">
              <a:rPr lang="sk-SK" smtClean="0"/>
              <a:pPr/>
              <a:t>15. 5. 2020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DD4-F054-4AD6-8978-49B597A9DD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05F4-896F-4F88-A308-FA2A8E532CCE}" type="datetimeFigureOut">
              <a:rPr lang="sk-SK" smtClean="0"/>
              <a:pPr/>
              <a:t>15. 5. 2020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DD4-F054-4AD6-8978-49B597A9DD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05F4-896F-4F88-A308-FA2A8E532CCE}" type="datetimeFigureOut">
              <a:rPr lang="sk-SK" smtClean="0"/>
              <a:pPr/>
              <a:t>15. 5. 2020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9DDD4-F054-4AD6-8978-49B597A9DD5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itec.sk/produkt-preview-ng/prirodoveda-pre-stvrtakov-220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Živočíchy vodného spoločenstva žijúce PRI VODE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5984" y="4714884"/>
            <a:ext cx="6400800" cy="1752600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  <a:p>
            <a:pPr algn="r"/>
            <a:r>
              <a:rPr lang="sk-SK" dirty="0" smtClean="0"/>
              <a:t>Mgr. Katarína </a:t>
            </a:r>
            <a:r>
              <a:rPr lang="sk-SK" dirty="0" err="1" smtClean="0"/>
              <a:t>Mihalčinová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Pracuj s učebnicou....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 algn="ctr"/>
            <a:r>
              <a:rPr lang="sk-SK" dirty="0" smtClean="0"/>
              <a:t>Prečítaj si texty z učebnice:</a:t>
            </a:r>
          </a:p>
          <a:p>
            <a:pPr algn="ctr">
              <a:buNone/>
            </a:pPr>
            <a:r>
              <a:rPr lang="sk-SK" dirty="0" smtClean="0"/>
              <a:t>Kačica </a:t>
            </a:r>
            <a:r>
              <a:rPr lang="sk-SK" dirty="0" smtClean="0"/>
              <a:t>divá – str. 99</a:t>
            </a:r>
          </a:p>
          <a:p>
            <a:pPr algn="ctr">
              <a:buNone/>
            </a:pPr>
            <a:r>
              <a:rPr lang="sk-SK" dirty="0" smtClean="0"/>
              <a:t>Komár – str. 100</a:t>
            </a:r>
          </a:p>
          <a:p>
            <a:pPr algn="ctr">
              <a:buNone/>
            </a:pPr>
            <a:r>
              <a:rPr lang="sk-SK" dirty="0" smtClean="0"/>
              <a:t>Vážka – str. 100</a:t>
            </a:r>
          </a:p>
          <a:p>
            <a:pPr algn="ctr"/>
            <a:endParaRPr lang="sk-SK" dirty="0"/>
          </a:p>
          <a:p>
            <a:pPr algn="ctr"/>
            <a:r>
              <a:rPr lang="sk-SK" dirty="0" smtClean="0"/>
              <a:t>Vypracuj si </a:t>
            </a:r>
            <a:r>
              <a:rPr lang="sk-SK" dirty="0" smtClean="0"/>
              <a:t>do </a:t>
            </a:r>
            <a:r>
              <a:rPr lang="sk-SK" dirty="0" smtClean="0"/>
              <a:t>zošita poznámky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143000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214282" y="5934670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2"/>
              </a:rPr>
              <a:t>https://www.aitec.sk/produkt-preview-ng/prirodoveda-pre-stvrtakov-220#flipbook/page-1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285720" y="550070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Zdroj: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tb\Downloads\IMG_20200514_20033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EC1C5"/>
              </a:clrFrom>
              <a:clrTo>
                <a:srgbClr val="AEC1C5">
                  <a:alpha val="0"/>
                </a:srgbClr>
              </a:clrTo>
            </a:clrChange>
          </a:blip>
          <a:srcRect t="8333" r="40278" b="26042"/>
          <a:stretch>
            <a:fillRect/>
          </a:stretch>
        </p:blipFill>
        <p:spPr bwMode="auto">
          <a:xfrm flipH="1" flipV="1">
            <a:off x="5715008" y="2143116"/>
            <a:ext cx="3071816" cy="4500594"/>
          </a:xfrm>
          <a:prstGeom prst="rect">
            <a:avLst/>
          </a:prstGeom>
          <a:noFill/>
        </p:spPr>
      </p:pic>
      <p:sp>
        <p:nvSpPr>
          <p:cNvPr id="4" name="Oválna bublina 3"/>
          <p:cNvSpPr/>
          <p:nvPr/>
        </p:nvSpPr>
        <p:spPr>
          <a:xfrm rot="21195452" flipH="1">
            <a:off x="5638450" y="1556132"/>
            <a:ext cx="3071834" cy="144454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072198" y="1928802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Niektoré sa v nej rozmnožujú</a:t>
            </a:r>
            <a:endParaRPr lang="sk-SK" sz="2400" dirty="0"/>
          </a:p>
        </p:txBody>
      </p:sp>
      <p:sp>
        <p:nvSpPr>
          <p:cNvPr id="6" name="Oválna bublina 5"/>
          <p:cNvSpPr/>
          <p:nvPr/>
        </p:nvSpPr>
        <p:spPr>
          <a:xfrm rot="20861891" flipH="1">
            <a:off x="3479661" y="2596921"/>
            <a:ext cx="3103042" cy="171077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3857620" y="3000372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Niektorým živočíchom slúži voda ako zdroj potravy.</a:t>
            </a:r>
            <a:endParaRPr lang="sk-SK" sz="2000" dirty="0"/>
          </a:p>
        </p:txBody>
      </p:sp>
      <p:sp>
        <p:nvSpPr>
          <p:cNvPr id="8" name="BlokTextu 7"/>
          <p:cNvSpPr txBox="1"/>
          <p:nvPr/>
        </p:nvSpPr>
        <p:spPr>
          <a:xfrm>
            <a:off x="357158" y="357166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Vymenuj živočíchy, ktoré žijú pri vode....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4100" name="AutoShape 4" descr="Atlas živočíchov: kačica divá - Na túru s NATUR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28662" y="4500570"/>
            <a:ext cx="3891631" cy="193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rad Dvojkrídlovce - Komá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214546" y="1214422"/>
            <a:ext cx="2357454" cy="1597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5" name="AutoShape 9" descr="vážka - Flog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/>
          <a:srcRect t="17213"/>
          <a:stretch>
            <a:fillRect/>
          </a:stretch>
        </p:blipFill>
        <p:spPr bwMode="auto">
          <a:xfrm flipH="1">
            <a:off x="285720" y="2571744"/>
            <a:ext cx="298246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>
                <a:solidFill>
                  <a:schemeClr val="bg1"/>
                </a:solidFill>
              </a:rPr>
              <a:t>Kačica divá</a:t>
            </a:r>
            <a:endParaRPr lang="sk-SK" sz="48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28596" y="1214422"/>
            <a:ext cx="4067204" cy="5072098"/>
          </a:xfrm>
        </p:spPr>
        <p:txBody>
          <a:bodyPr>
            <a:normAutofit/>
          </a:bodyPr>
          <a:lstStyle/>
          <a:p>
            <a:r>
              <a:rPr lang="sk-SK" dirty="0" smtClean="0"/>
              <a:t>Stavovec – vták</a:t>
            </a:r>
          </a:p>
          <a:p>
            <a:r>
              <a:rPr lang="sk-SK" dirty="0" smtClean="0"/>
              <a:t>Žije pri rybníkoch, jazerách, priehradách</a:t>
            </a:r>
          </a:p>
          <a:p>
            <a:r>
              <a:rPr lang="sk-SK" dirty="0" smtClean="0"/>
              <a:t>Dobre lieta, výborne pláva</a:t>
            </a:r>
          </a:p>
          <a:p>
            <a:r>
              <a:rPr lang="sk-SK" dirty="0" smtClean="0"/>
              <a:t>Plávacie blany</a:t>
            </a:r>
          </a:p>
          <a:p>
            <a:r>
              <a:rPr lang="sk-SK" dirty="0" smtClean="0"/>
              <a:t>Široký a plochý zobák</a:t>
            </a:r>
          </a:p>
          <a:p>
            <a:r>
              <a:rPr lang="sk-SK" dirty="0" smtClean="0"/>
              <a:t>Mazová žľaza</a:t>
            </a:r>
          </a:p>
          <a:p>
            <a:r>
              <a:rPr lang="sk-SK" dirty="0" err="1" smtClean="0"/>
              <a:t>Všežravec</a:t>
            </a:r>
            <a:endParaRPr lang="sk-SK" dirty="0" smtClean="0"/>
          </a:p>
          <a:p>
            <a:r>
              <a:rPr lang="sk-SK" dirty="0" smtClean="0"/>
              <a:t>Čiastočne sťahovavá</a:t>
            </a:r>
          </a:p>
          <a:p>
            <a:endParaRPr lang="sk-SK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8407" r="14530"/>
          <a:stretch>
            <a:fillRect/>
          </a:stretch>
        </p:blipFill>
        <p:spPr bwMode="auto">
          <a:xfrm>
            <a:off x="4857752" y="1285860"/>
            <a:ext cx="4000528" cy="344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 descr="C:\Users\ntb\Downloads\IMG_20200514_200316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3889" t="27083" r="4166" b="35417"/>
          <a:stretch>
            <a:fillRect/>
          </a:stretch>
        </p:blipFill>
        <p:spPr bwMode="auto">
          <a:xfrm flipV="1">
            <a:off x="4214810" y="4143380"/>
            <a:ext cx="3643338" cy="2223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tb\Downloads\IMG_20200514_200327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2500" t="7291" r="8333" b="11458"/>
          <a:stretch>
            <a:fillRect/>
          </a:stretch>
        </p:blipFill>
        <p:spPr bwMode="auto">
          <a:xfrm flipH="1" flipV="1">
            <a:off x="2357422" y="428604"/>
            <a:ext cx="4429156" cy="606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Telo prispôsobené na hľadanie potravy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00034" y="857232"/>
            <a:ext cx="4040188" cy="639762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Kura domáca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8596" y="1500174"/>
            <a:ext cx="4040188" cy="3951288"/>
          </a:xfrm>
        </p:spPr>
        <p:txBody>
          <a:bodyPr/>
          <a:lstStyle/>
          <a:p>
            <a:r>
              <a:rPr lang="sk-SK" dirty="0" smtClean="0"/>
              <a:t>Potravu si hľadá na súši</a:t>
            </a:r>
          </a:p>
          <a:p>
            <a:r>
              <a:rPr lang="sk-SK" dirty="0" smtClean="0"/>
              <a:t>Má hrabavé nohy a nepláva</a:t>
            </a:r>
          </a:p>
          <a:p>
            <a:r>
              <a:rPr lang="sk-SK" dirty="0" smtClean="0"/>
              <a:t>Krátky, pevný zobák, aby mohla ďobať do potravy      a rozdrobiť ju </a:t>
            </a:r>
          </a:p>
          <a:p>
            <a:r>
              <a:rPr lang="sk-SK" dirty="0" smtClean="0"/>
              <a:t>Nemasti si perie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3438" y="857232"/>
            <a:ext cx="4041775" cy="639762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Kačica divá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3438" y="1500174"/>
            <a:ext cx="4041775" cy="3143272"/>
          </a:xfrm>
        </p:spPr>
        <p:txBody>
          <a:bodyPr>
            <a:normAutofit/>
          </a:bodyPr>
          <a:lstStyle/>
          <a:p>
            <a:r>
              <a:rPr lang="sk-SK" dirty="0" smtClean="0"/>
              <a:t>Potravu si hľadá vo vode</a:t>
            </a:r>
          </a:p>
          <a:p>
            <a:r>
              <a:rPr lang="sk-SK" dirty="0" smtClean="0"/>
              <a:t>Má plávacie blany a pláva</a:t>
            </a:r>
          </a:p>
          <a:p>
            <a:r>
              <a:rPr lang="sk-SK" dirty="0" smtClean="0"/>
              <a:t>Má široký a plochý zobák. Po bokoch s malými zúbkami, ktoré používa ako sitko. </a:t>
            </a:r>
          </a:p>
          <a:p>
            <a:r>
              <a:rPr lang="sk-SK" dirty="0" smtClean="0"/>
              <a:t>Masti si perie</a:t>
            </a:r>
            <a:endParaRPr lang="sk-SK" dirty="0"/>
          </a:p>
        </p:txBody>
      </p:sp>
      <p:pic>
        <p:nvPicPr>
          <p:cNvPr id="16386" name="Picture 2" descr="C:\Users\ntb\Downloads\IMG_20200514_200306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8333" t="26041" r="5555" b="26042"/>
          <a:stretch>
            <a:fillRect/>
          </a:stretch>
        </p:blipFill>
        <p:spPr bwMode="auto">
          <a:xfrm flipV="1">
            <a:off x="714348" y="4071942"/>
            <a:ext cx="3273724" cy="2428892"/>
          </a:xfrm>
          <a:prstGeom prst="rect">
            <a:avLst/>
          </a:prstGeom>
          <a:noFill/>
        </p:spPr>
      </p:pic>
      <p:pic>
        <p:nvPicPr>
          <p:cNvPr id="9" name="Picture 3" descr="C:\Users\ntb\Downloads\IMG_20200514_200316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3889" t="27083" r="4166" b="35417"/>
          <a:stretch>
            <a:fillRect/>
          </a:stretch>
        </p:blipFill>
        <p:spPr bwMode="auto">
          <a:xfrm flipV="1">
            <a:off x="5000628" y="4429132"/>
            <a:ext cx="3482602" cy="2124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tb\Downloads\IMG_20200514_2228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3C2C5"/>
              </a:clrFrom>
              <a:clrTo>
                <a:srgbClr val="B3C2C5">
                  <a:alpha val="0"/>
                </a:srgbClr>
              </a:clrTo>
            </a:clrChange>
            <a:lum contrast="40000"/>
          </a:blip>
          <a:srcRect l="30555" t="56250" r="15278" b="9375"/>
          <a:stretch>
            <a:fillRect/>
          </a:stretch>
        </p:blipFill>
        <p:spPr bwMode="auto">
          <a:xfrm>
            <a:off x="2571736" y="2714620"/>
            <a:ext cx="3968056" cy="3357586"/>
          </a:xfrm>
          <a:prstGeom prst="rect">
            <a:avLst/>
          </a:prstGeom>
          <a:noFill/>
        </p:spPr>
      </p:pic>
      <p:sp>
        <p:nvSpPr>
          <p:cNvPr id="3" name="Oválna bublina 2"/>
          <p:cNvSpPr/>
          <p:nvPr/>
        </p:nvSpPr>
        <p:spPr>
          <a:xfrm flipH="1">
            <a:off x="214282" y="642918"/>
            <a:ext cx="3643338" cy="207170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válna bublina 3"/>
          <p:cNvSpPr/>
          <p:nvPr/>
        </p:nvSpPr>
        <p:spPr>
          <a:xfrm>
            <a:off x="5143504" y="1214422"/>
            <a:ext cx="3571900" cy="221457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571472" y="1071546"/>
            <a:ext cx="3000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/>
              <a:t>Ten svedok bol dotieravý ako komár.</a:t>
            </a:r>
            <a:endParaRPr lang="sk-SK" sz="2800" dirty="0"/>
          </a:p>
        </p:txBody>
      </p:sp>
      <p:sp>
        <p:nvSpPr>
          <p:cNvPr id="6" name="BlokTextu 5"/>
          <p:cNvSpPr txBox="1"/>
          <p:nvPr/>
        </p:nvSpPr>
        <p:spPr>
          <a:xfrm>
            <a:off x="5500694" y="1785926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Ale aspoň nám nepil krv ako tieto komáre...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dirty="0" smtClean="0">
                <a:solidFill>
                  <a:schemeClr val="bg1"/>
                </a:solidFill>
              </a:rPr>
              <a:t>Komár</a:t>
            </a:r>
            <a:endParaRPr lang="sk-SK" sz="48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Bezstavovec – hmyz</a:t>
            </a:r>
          </a:p>
          <a:p>
            <a:r>
              <a:rPr lang="sk-SK" dirty="0" smtClean="0"/>
              <a:t>Žije v blízkosti stojatých vôd</a:t>
            </a:r>
          </a:p>
          <a:p>
            <a:r>
              <a:rPr lang="sk-SK" dirty="0" smtClean="0"/>
              <a:t>Samička cicia krv</a:t>
            </a:r>
          </a:p>
          <a:p>
            <a:r>
              <a:rPr lang="sk-SK" dirty="0" smtClean="0"/>
              <a:t>Samček sa živí rastlinnými šťavami</a:t>
            </a:r>
          </a:p>
          <a:p>
            <a:r>
              <a:rPr lang="sk-SK" dirty="0" smtClean="0"/>
              <a:t>Samička kladie vajíčka na hladinu stojatých vôd</a:t>
            </a:r>
          </a:p>
          <a:p>
            <a:r>
              <a:rPr lang="sk-SK" dirty="0" smtClean="0"/>
              <a:t>Z vajíčok sa vyliahnu larvy, ktoré sa nepodobajú na dospelé komáre. Žijú pod hladinou a často sú potravou pre ryby.</a:t>
            </a:r>
          </a:p>
          <a:p>
            <a:r>
              <a:rPr lang="sk-SK" dirty="0" smtClean="0"/>
              <a:t>Larva sa zakuklí. Potom z nej vyletí dospelý komár.</a:t>
            </a:r>
          </a:p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344433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33337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dirty="0" smtClean="0">
                <a:solidFill>
                  <a:schemeClr val="bg1"/>
                </a:solidFill>
              </a:rPr>
              <a:t>Vážka</a:t>
            </a:r>
            <a:endParaRPr lang="sk-SK" sz="48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227784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Bezstavovec – hmyz</a:t>
            </a:r>
          </a:p>
          <a:p>
            <a:r>
              <a:rPr lang="sk-SK" dirty="0" smtClean="0"/>
              <a:t>Dravý vodný hmyz. Živí sa muchami a komármi.</a:t>
            </a:r>
          </a:p>
          <a:p>
            <a:r>
              <a:rPr lang="sk-SK" dirty="0" smtClean="0"/>
              <a:t>Dobre lieta. Každé krídlo ovláda samostatne – lieta dozadu, vie zastať vo vzduchu a rýchlo zmeniť smer.</a:t>
            </a:r>
          </a:p>
          <a:p>
            <a:r>
              <a:rPr lang="sk-SK" dirty="0" smtClean="0"/>
              <a:t>Samička kladie vajíčka do vody.</a:t>
            </a:r>
          </a:p>
          <a:p>
            <a:r>
              <a:rPr lang="sk-SK" dirty="0" smtClean="0"/>
              <a:t>Larvy žijú pod vodou. Majú žiabre, nemajú krídla. Sú dravé ( ulovia i žubrienku).</a:t>
            </a:r>
          </a:p>
          <a:p>
            <a:r>
              <a:rPr lang="sk-SK" dirty="0" smtClean="0"/>
              <a:t>Nekuklí sa. Po opustení vody larve pukne pokožka a vylezie dospelý jedinec.</a:t>
            </a:r>
          </a:p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18919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14752"/>
            <a:ext cx="2428892" cy="241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ntb\Downloads\IMG_20200514_200408.jpg"/>
          <p:cNvPicPr>
            <a:picLocks noChangeAspect="1" noChangeArrowheads="1"/>
          </p:cNvPicPr>
          <p:nvPr/>
        </p:nvPicPr>
        <p:blipFill>
          <a:blip r:embed="rId2" cstate="print"/>
          <a:srcRect t="35417" r="4320" b="32291"/>
          <a:stretch>
            <a:fillRect/>
          </a:stretch>
        </p:blipFill>
        <p:spPr bwMode="auto">
          <a:xfrm>
            <a:off x="357158" y="2714620"/>
            <a:ext cx="8286808" cy="372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C:\Users\ntb\Downloads\IMG_20200514_222843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6666" t="52083" r="47222" b="20833"/>
          <a:stretch>
            <a:fillRect/>
          </a:stretch>
        </p:blipFill>
        <p:spPr bwMode="auto">
          <a:xfrm>
            <a:off x="2857488" y="357166"/>
            <a:ext cx="2714644" cy="2714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310</Words>
  <Application>Microsoft Office PowerPoint</Application>
  <PresentationFormat>Prezentácia na obrazovke (4:3)</PresentationFormat>
  <Paragraphs>55</Paragraphs>
  <Slides>11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Živočíchy vodného spoločenstva žijúce PRI VODE</vt:lpstr>
      <vt:lpstr>Snímka 2</vt:lpstr>
      <vt:lpstr>Kačica divá</vt:lpstr>
      <vt:lpstr>Snímka 4</vt:lpstr>
      <vt:lpstr>Telo prispôsobené na hľadanie potravy</vt:lpstr>
      <vt:lpstr>Snímka 6</vt:lpstr>
      <vt:lpstr>Komár</vt:lpstr>
      <vt:lpstr>Vážka</vt:lpstr>
      <vt:lpstr>Snímka 9</vt:lpstr>
      <vt:lpstr>Pracuj s učebnicou....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Živočíchy vodného spoločenstva žijúce PRI VODE</dc:title>
  <dc:creator>ntb</dc:creator>
  <cp:lastModifiedBy>ntb</cp:lastModifiedBy>
  <cp:revision>10</cp:revision>
  <dcterms:created xsi:type="dcterms:W3CDTF">2020-05-14T19:36:21Z</dcterms:created>
  <dcterms:modified xsi:type="dcterms:W3CDTF">2020-05-15T07:36:34Z</dcterms:modified>
</cp:coreProperties>
</file>