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380288"/>
  <p:notesSz cx="6858000" cy="99472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5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18" autoAdjust="0"/>
  </p:normalViewPr>
  <p:slideViewPr>
    <p:cSldViewPr>
      <p:cViewPr varScale="1">
        <p:scale>
          <a:sx n="47" d="100"/>
          <a:sy n="47" d="100"/>
        </p:scale>
        <p:origin x="1277" y="53"/>
      </p:cViewPr>
      <p:guideLst>
        <p:guide orient="horz" pos="2325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2005" y="2292675"/>
            <a:ext cx="9089390" cy="1581978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4010" y="4182163"/>
            <a:ext cx="7485380" cy="18860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E5FE9-C679-4AAC-A41A-208C36216D99}" type="datetimeFigureOut">
              <a:rPr lang="cs-CZ" smtClean="0"/>
              <a:t>15.01.2021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1E8-448D-47EE-92F4-8B6C58758A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52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E5FE9-C679-4AAC-A41A-208C36216D99}" type="datetimeFigureOut">
              <a:rPr lang="cs-CZ" smtClean="0"/>
              <a:t>15.01.2021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1E8-448D-47EE-92F4-8B6C58758A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60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752716" y="295556"/>
            <a:ext cx="2406015" cy="6297162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4670" y="295556"/>
            <a:ext cx="7039822" cy="6297162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E5FE9-C679-4AAC-A41A-208C36216D99}" type="datetimeFigureOut">
              <a:rPr lang="cs-CZ" smtClean="0"/>
              <a:t>15.01.2021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1E8-448D-47EE-92F4-8B6C58758A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288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E5FE9-C679-4AAC-A41A-208C36216D99}" type="datetimeFigureOut">
              <a:rPr lang="cs-CZ" smtClean="0"/>
              <a:t>15.01.2021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1E8-448D-47EE-92F4-8B6C58758A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86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742520"/>
            <a:ext cx="9089390" cy="14658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44705" y="3128082"/>
            <a:ext cx="9089390" cy="16144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E5FE9-C679-4AAC-A41A-208C36216D99}" type="datetimeFigureOut">
              <a:rPr lang="cs-CZ" smtClean="0"/>
              <a:t>15.01.2021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1E8-448D-47EE-92F4-8B6C58758A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767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34670" y="1722069"/>
            <a:ext cx="4722918" cy="48706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435812" y="1722069"/>
            <a:ext cx="4722918" cy="48706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E5FE9-C679-4AAC-A41A-208C36216D99}" type="datetimeFigureOut">
              <a:rPr lang="cs-CZ" smtClean="0"/>
              <a:t>15.01.2021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1E8-448D-47EE-92F4-8B6C58758A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4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4671" y="1652023"/>
            <a:ext cx="4724775" cy="6884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34671" y="2340508"/>
            <a:ext cx="4724775" cy="42522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432100" y="1652023"/>
            <a:ext cx="4726631" cy="6884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432100" y="2340508"/>
            <a:ext cx="4726631" cy="42522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E5FE9-C679-4AAC-A41A-208C36216D99}" type="datetimeFigureOut">
              <a:rPr lang="cs-CZ" smtClean="0"/>
              <a:t>15.01.2021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1E8-448D-47EE-92F4-8B6C58758A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84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E5FE9-C679-4AAC-A41A-208C36216D99}" type="datetimeFigureOut">
              <a:rPr lang="cs-CZ" smtClean="0"/>
              <a:t>15.01.2021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1E8-448D-47EE-92F4-8B6C58758A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869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E5FE9-C679-4AAC-A41A-208C36216D99}" type="datetimeFigureOut">
              <a:rPr lang="cs-CZ" smtClean="0"/>
              <a:t>15.01.2021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1E8-448D-47EE-92F4-8B6C58758A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196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293845"/>
            <a:ext cx="3518055" cy="12505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180822" y="293847"/>
            <a:ext cx="5977908" cy="62988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4672" y="1544395"/>
            <a:ext cx="3518055" cy="50483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E5FE9-C679-4AAC-A41A-208C36216D99}" type="datetimeFigureOut">
              <a:rPr lang="cs-CZ" smtClean="0"/>
              <a:t>15.01.2021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1E8-448D-47EE-92F4-8B6C58758A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94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166202"/>
            <a:ext cx="6416040" cy="6098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095981" y="659442"/>
            <a:ext cx="6416040" cy="44281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095981" y="5776101"/>
            <a:ext cx="6416040" cy="86615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E5FE9-C679-4AAC-A41A-208C36216D99}" type="datetimeFigureOut">
              <a:rPr lang="cs-CZ" smtClean="0"/>
              <a:t>15.01.2021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1E8-448D-47EE-92F4-8B6C58758A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55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534670" y="295554"/>
            <a:ext cx="9624060" cy="1230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4670" y="1722069"/>
            <a:ext cx="9624060" cy="4870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534671" y="6840435"/>
            <a:ext cx="2495127" cy="392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E5FE9-C679-4AAC-A41A-208C36216D99}" type="datetimeFigureOut">
              <a:rPr lang="cs-CZ" smtClean="0"/>
              <a:t>15.01.2021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653580" y="6840435"/>
            <a:ext cx="3386243" cy="392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7663604" y="6840435"/>
            <a:ext cx="2495127" cy="392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B71E8-448D-47EE-92F4-8B6C58758A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388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ovná spojnica 4"/>
          <p:cNvCxnSpPr/>
          <p:nvPr/>
        </p:nvCxnSpPr>
        <p:spPr>
          <a:xfrm>
            <a:off x="221649" y="890921"/>
            <a:ext cx="10297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ovná spojnica 85"/>
          <p:cNvCxnSpPr/>
          <p:nvPr/>
        </p:nvCxnSpPr>
        <p:spPr>
          <a:xfrm>
            <a:off x="251933" y="431842"/>
            <a:ext cx="10297144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ovná spojnica 86"/>
          <p:cNvCxnSpPr/>
          <p:nvPr/>
        </p:nvCxnSpPr>
        <p:spPr>
          <a:xfrm>
            <a:off x="147601" y="1969950"/>
            <a:ext cx="10297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ovná spojnica 87"/>
          <p:cNvCxnSpPr/>
          <p:nvPr/>
        </p:nvCxnSpPr>
        <p:spPr>
          <a:xfrm>
            <a:off x="177885" y="1510871"/>
            <a:ext cx="10297144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Rovná spojnica 91"/>
          <p:cNvCxnSpPr/>
          <p:nvPr/>
        </p:nvCxnSpPr>
        <p:spPr>
          <a:xfrm>
            <a:off x="235134" y="2842560"/>
            <a:ext cx="10297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ovná spojnica 92"/>
          <p:cNvCxnSpPr/>
          <p:nvPr/>
        </p:nvCxnSpPr>
        <p:spPr>
          <a:xfrm>
            <a:off x="235134" y="2530348"/>
            <a:ext cx="10297144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Rovná spojnica 96"/>
          <p:cNvCxnSpPr/>
          <p:nvPr/>
        </p:nvCxnSpPr>
        <p:spPr>
          <a:xfrm>
            <a:off x="147601" y="4104000"/>
            <a:ext cx="10297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ovná spojnica 97"/>
          <p:cNvCxnSpPr/>
          <p:nvPr/>
        </p:nvCxnSpPr>
        <p:spPr>
          <a:xfrm>
            <a:off x="180695" y="3690144"/>
            <a:ext cx="10297144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ovná spojnica 101"/>
          <p:cNvCxnSpPr/>
          <p:nvPr/>
        </p:nvCxnSpPr>
        <p:spPr>
          <a:xfrm>
            <a:off x="188791" y="6758586"/>
            <a:ext cx="10297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Rovná spojnica 102"/>
          <p:cNvCxnSpPr/>
          <p:nvPr/>
        </p:nvCxnSpPr>
        <p:spPr>
          <a:xfrm>
            <a:off x="221649" y="6498456"/>
            <a:ext cx="10297144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Rovná spojnica 108"/>
          <p:cNvCxnSpPr/>
          <p:nvPr/>
        </p:nvCxnSpPr>
        <p:spPr>
          <a:xfrm>
            <a:off x="147601" y="3258096"/>
            <a:ext cx="10297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Rovná spojnica 114"/>
          <p:cNvCxnSpPr/>
          <p:nvPr/>
        </p:nvCxnSpPr>
        <p:spPr>
          <a:xfrm>
            <a:off x="97185" y="5472152"/>
            <a:ext cx="10297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Rovná spojnica 115"/>
          <p:cNvCxnSpPr/>
          <p:nvPr/>
        </p:nvCxnSpPr>
        <p:spPr>
          <a:xfrm>
            <a:off x="180695" y="5058296"/>
            <a:ext cx="10297144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Rovná spojnica 116"/>
          <p:cNvCxnSpPr/>
          <p:nvPr/>
        </p:nvCxnSpPr>
        <p:spPr>
          <a:xfrm>
            <a:off x="97185" y="4626248"/>
            <a:ext cx="10297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Rovná spojnica 117"/>
          <p:cNvCxnSpPr/>
          <p:nvPr/>
        </p:nvCxnSpPr>
        <p:spPr>
          <a:xfrm>
            <a:off x="177885" y="6138416"/>
            <a:ext cx="10297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Voľná forma 2"/>
          <p:cNvSpPr>
            <a:spLocks noChangeAspect="1"/>
          </p:cNvSpPr>
          <p:nvPr/>
        </p:nvSpPr>
        <p:spPr>
          <a:xfrm>
            <a:off x="284716" y="431840"/>
            <a:ext cx="951304" cy="907627"/>
          </a:xfrm>
          <a:custGeom>
            <a:avLst/>
            <a:gdLst>
              <a:gd name="connsiteX0" fmla="*/ 0 w 5816600"/>
              <a:gd name="connsiteY0" fmla="*/ 2792421 h 5549536"/>
              <a:gd name="connsiteX1" fmla="*/ 609600 w 5816600"/>
              <a:gd name="connsiteY1" fmla="*/ 1992321 h 5549536"/>
              <a:gd name="connsiteX2" fmla="*/ 1625600 w 5816600"/>
              <a:gd name="connsiteY2" fmla="*/ 823921 h 5549536"/>
              <a:gd name="connsiteX3" fmla="*/ 2476500 w 5816600"/>
              <a:gd name="connsiteY3" fmla="*/ 87321 h 5549536"/>
              <a:gd name="connsiteX4" fmla="*/ 2832100 w 5816600"/>
              <a:gd name="connsiteY4" fmla="*/ 61921 h 5549536"/>
              <a:gd name="connsiteX5" fmla="*/ 2832100 w 5816600"/>
              <a:gd name="connsiteY5" fmla="*/ 519121 h 5549536"/>
              <a:gd name="connsiteX6" fmla="*/ 2336800 w 5816600"/>
              <a:gd name="connsiteY6" fmla="*/ 1751021 h 5549536"/>
              <a:gd name="connsiteX7" fmla="*/ 2133600 w 5816600"/>
              <a:gd name="connsiteY7" fmla="*/ 2347921 h 5549536"/>
              <a:gd name="connsiteX8" fmla="*/ 2108200 w 5816600"/>
              <a:gd name="connsiteY8" fmla="*/ 2614621 h 5549536"/>
              <a:gd name="connsiteX9" fmla="*/ 2222500 w 5816600"/>
              <a:gd name="connsiteY9" fmla="*/ 2767021 h 5549536"/>
              <a:gd name="connsiteX10" fmla="*/ 2336800 w 5816600"/>
              <a:gd name="connsiteY10" fmla="*/ 2805121 h 5549536"/>
              <a:gd name="connsiteX11" fmla="*/ 2628900 w 5816600"/>
              <a:gd name="connsiteY11" fmla="*/ 2690821 h 5549536"/>
              <a:gd name="connsiteX12" fmla="*/ 3238500 w 5816600"/>
              <a:gd name="connsiteY12" fmla="*/ 1903421 h 5549536"/>
              <a:gd name="connsiteX13" fmla="*/ 3949700 w 5816600"/>
              <a:gd name="connsiteY13" fmla="*/ 493721 h 5549536"/>
              <a:gd name="connsiteX14" fmla="*/ 4127500 w 5816600"/>
              <a:gd name="connsiteY14" fmla="*/ 36521 h 5549536"/>
              <a:gd name="connsiteX15" fmla="*/ 3098800 w 5816600"/>
              <a:gd name="connsiteY15" fmla="*/ 2665421 h 5549536"/>
              <a:gd name="connsiteX16" fmla="*/ 2451100 w 5816600"/>
              <a:gd name="connsiteY16" fmla="*/ 4329121 h 5549536"/>
              <a:gd name="connsiteX17" fmla="*/ 2120900 w 5816600"/>
              <a:gd name="connsiteY17" fmla="*/ 5078421 h 5549536"/>
              <a:gd name="connsiteX18" fmla="*/ 1879600 w 5816600"/>
              <a:gd name="connsiteY18" fmla="*/ 5459421 h 5549536"/>
              <a:gd name="connsiteX19" fmla="*/ 1612900 w 5816600"/>
              <a:gd name="connsiteY19" fmla="*/ 5548321 h 5549536"/>
              <a:gd name="connsiteX20" fmla="*/ 1473200 w 5816600"/>
              <a:gd name="connsiteY20" fmla="*/ 5421321 h 5549536"/>
              <a:gd name="connsiteX21" fmla="*/ 1422400 w 5816600"/>
              <a:gd name="connsiteY21" fmla="*/ 5256221 h 5549536"/>
              <a:gd name="connsiteX22" fmla="*/ 1562100 w 5816600"/>
              <a:gd name="connsiteY22" fmla="*/ 4672021 h 5549536"/>
              <a:gd name="connsiteX23" fmla="*/ 2032000 w 5816600"/>
              <a:gd name="connsiteY23" fmla="*/ 3935421 h 5549536"/>
              <a:gd name="connsiteX24" fmla="*/ 2819400 w 5816600"/>
              <a:gd name="connsiteY24" fmla="*/ 3071821 h 5549536"/>
              <a:gd name="connsiteX25" fmla="*/ 3657600 w 5816600"/>
              <a:gd name="connsiteY25" fmla="*/ 2259021 h 5549536"/>
              <a:gd name="connsiteX26" fmla="*/ 5118100 w 5816600"/>
              <a:gd name="connsiteY26" fmla="*/ 811221 h 5549536"/>
              <a:gd name="connsiteX27" fmla="*/ 5816600 w 5816600"/>
              <a:gd name="connsiteY27" fmla="*/ 23821 h 554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816600" h="5549536">
                <a:moveTo>
                  <a:pt x="0" y="2792421"/>
                </a:moveTo>
                <a:cubicBezTo>
                  <a:pt x="169333" y="2556412"/>
                  <a:pt x="338667" y="2320404"/>
                  <a:pt x="609600" y="1992321"/>
                </a:cubicBezTo>
                <a:cubicBezTo>
                  <a:pt x="880533" y="1664238"/>
                  <a:pt x="1314450" y="1141421"/>
                  <a:pt x="1625600" y="823921"/>
                </a:cubicBezTo>
                <a:cubicBezTo>
                  <a:pt x="1936750" y="506421"/>
                  <a:pt x="2275417" y="214321"/>
                  <a:pt x="2476500" y="87321"/>
                </a:cubicBezTo>
                <a:cubicBezTo>
                  <a:pt x="2677583" y="-39679"/>
                  <a:pt x="2772833" y="-10046"/>
                  <a:pt x="2832100" y="61921"/>
                </a:cubicBezTo>
                <a:cubicBezTo>
                  <a:pt x="2891367" y="133888"/>
                  <a:pt x="2914650" y="237604"/>
                  <a:pt x="2832100" y="519121"/>
                </a:cubicBezTo>
                <a:cubicBezTo>
                  <a:pt x="2749550" y="800638"/>
                  <a:pt x="2453217" y="1446221"/>
                  <a:pt x="2336800" y="1751021"/>
                </a:cubicBezTo>
                <a:cubicBezTo>
                  <a:pt x="2220383" y="2055821"/>
                  <a:pt x="2171700" y="2203988"/>
                  <a:pt x="2133600" y="2347921"/>
                </a:cubicBezTo>
                <a:cubicBezTo>
                  <a:pt x="2095500" y="2491854"/>
                  <a:pt x="2093383" y="2544771"/>
                  <a:pt x="2108200" y="2614621"/>
                </a:cubicBezTo>
                <a:cubicBezTo>
                  <a:pt x="2123017" y="2684471"/>
                  <a:pt x="2184400" y="2735271"/>
                  <a:pt x="2222500" y="2767021"/>
                </a:cubicBezTo>
                <a:cubicBezTo>
                  <a:pt x="2260600" y="2798771"/>
                  <a:pt x="2269067" y="2817821"/>
                  <a:pt x="2336800" y="2805121"/>
                </a:cubicBezTo>
                <a:cubicBezTo>
                  <a:pt x="2404533" y="2792421"/>
                  <a:pt x="2478617" y="2841104"/>
                  <a:pt x="2628900" y="2690821"/>
                </a:cubicBezTo>
                <a:cubicBezTo>
                  <a:pt x="2779183" y="2540538"/>
                  <a:pt x="3018367" y="2269604"/>
                  <a:pt x="3238500" y="1903421"/>
                </a:cubicBezTo>
                <a:cubicBezTo>
                  <a:pt x="3458633" y="1537238"/>
                  <a:pt x="3801533" y="804871"/>
                  <a:pt x="3949700" y="493721"/>
                </a:cubicBezTo>
                <a:cubicBezTo>
                  <a:pt x="4097867" y="182571"/>
                  <a:pt x="4112683" y="109546"/>
                  <a:pt x="4127500" y="36521"/>
                </a:cubicBezTo>
                <a:lnTo>
                  <a:pt x="3098800" y="2665421"/>
                </a:lnTo>
                <a:cubicBezTo>
                  <a:pt x="2819400" y="3380854"/>
                  <a:pt x="2614083" y="3926954"/>
                  <a:pt x="2451100" y="4329121"/>
                </a:cubicBezTo>
                <a:cubicBezTo>
                  <a:pt x="2288117" y="4731288"/>
                  <a:pt x="2216150" y="4890038"/>
                  <a:pt x="2120900" y="5078421"/>
                </a:cubicBezTo>
                <a:cubicBezTo>
                  <a:pt x="2025650" y="5266804"/>
                  <a:pt x="1964267" y="5381104"/>
                  <a:pt x="1879600" y="5459421"/>
                </a:cubicBezTo>
                <a:cubicBezTo>
                  <a:pt x="1794933" y="5537738"/>
                  <a:pt x="1680633" y="5554671"/>
                  <a:pt x="1612900" y="5548321"/>
                </a:cubicBezTo>
                <a:cubicBezTo>
                  <a:pt x="1545167" y="5541971"/>
                  <a:pt x="1504950" y="5470004"/>
                  <a:pt x="1473200" y="5421321"/>
                </a:cubicBezTo>
                <a:cubicBezTo>
                  <a:pt x="1441450" y="5372638"/>
                  <a:pt x="1407583" y="5381104"/>
                  <a:pt x="1422400" y="5256221"/>
                </a:cubicBezTo>
                <a:cubicBezTo>
                  <a:pt x="1437217" y="5131338"/>
                  <a:pt x="1460500" y="4892154"/>
                  <a:pt x="1562100" y="4672021"/>
                </a:cubicBezTo>
                <a:cubicBezTo>
                  <a:pt x="1663700" y="4451888"/>
                  <a:pt x="1822450" y="4202121"/>
                  <a:pt x="2032000" y="3935421"/>
                </a:cubicBezTo>
                <a:cubicBezTo>
                  <a:pt x="2241550" y="3668721"/>
                  <a:pt x="2548467" y="3351221"/>
                  <a:pt x="2819400" y="3071821"/>
                </a:cubicBezTo>
                <a:cubicBezTo>
                  <a:pt x="3090333" y="2792421"/>
                  <a:pt x="3657600" y="2259021"/>
                  <a:pt x="3657600" y="2259021"/>
                </a:cubicBezTo>
                <a:cubicBezTo>
                  <a:pt x="4040717" y="1882254"/>
                  <a:pt x="4758267" y="1183754"/>
                  <a:pt x="5118100" y="811221"/>
                </a:cubicBezTo>
                <a:cubicBezTo>
                  <a:pt x="5477933" y="438688"/>
                  <a:pt x="5647266" y="231254"/>
                  <a:pt x="5816600" y="23821"/>
                </a:cubicBezTo>
              </a:path>
            </a:pathLst>
          </a:custGeom>
          <a:noFill/>
          <a:ln w="63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ľná forma 10"/>
          <p:cNvSpPr>
            <a:spLocks noChangeAspect="1"/>
          </p:cNvSpPr>
          <p:nvPr/>
        </p:nvSpPr>
        <p:spPr>
          <a:xfrm>
            <a:off x="220524" y="3258096"/>
            <a:ext cx="681707" cy="1266918"/>
          </a:xfrm>
          <a:custGeom>
            <a:avLst/>
            <a:gdLst>
              <a:gd name="connsiteX0" fmla="*/ 171555 w 3384655"/>
              <a:gd name="connsiteY0" fmla="*/ 700276 h 6290218"/>
              <a:gd name="connsiteX1" fmla="*/ 730355 w 3384655"/>
              <a:gd name="connsiteY1" fmla="*/ 192276 h 6290218"/>
              <a:gd name="connsiteX2" fmla="*/ 1073255 w 3384655"/>
              <a:gd name="connsiteY2" fmla="*/ 1776 h 6290218"/>
              <a:gd name="connsiteX3" fmla="*/ 1416155 w 3384655"/>
              <a:gd name="connsiteY3" fmla="*/ 128776 h 6290218"/>
              <a:gd name="connsiteX4" fmla="*/ 1314555 w 3384655"/>
              <a:gd name="connsiteY4" fmla="*/ 611376 h 6290218"/>
              <a:gd name="connsiteX5" fmla="*/ 717655 w 3384655"/>
              <a:gd name="connsiteY5" fmla="*/ 2160776 h 6290218"/>
              <a:gd name="connsiteX6" fmla="*/ 133455 w 3384655"/>
              <a:gd name="connsiteY6" fmla="*/ 3748276 h 6290218"/>
              <a:gd name="connsiteX7" fmla="*/ 133455 w 3384655"/>
              <a:gd name="connsiteY7" fmla="*/ 4027676 h 6290218"/>
              <a:gd name="connsiteX8" fmla="*/ 247755 w 3384655"/>
              <a:gd name="connsiteY8" fmla="*/ 4129276 h 6290218"/>
              <a:gd name="connsiteX9" fmla="*/ 425555 w 3384655"/>
              <a:gd name="connsiteY9" fmla="*/ 4192776 h 6290218"/>
              <a:gd name="connsiteX10" fmla="*/ 743055 w 3384655"/>
              <a:gd name="connsiteY10" fmla="*/ 4065776 h 6290218"/>
              <a:gd name="connsiteX11" fmla="*/ 1124055 w 3384655"/>
              <a:gd name="connsiteY11" fmla="*/ 3659376 h 6290218"/>
              <a:gd name="connsiteX12" fmla="*/ 1657455 w 3384655"/>
              <a:gd name="connsiteY12" fmla="*/ 2948176 h 6290218"/>
              <a:gd name="connsiteX13" fmla="*/ 2178155 w 3384655"/>
              <a:gd name="connsiteY13" fmla="*/ 1970276 h 6290218"/>
              <a:gd name="connsiteX14" fmla="*/ 2902055 w 3384655"/>
              <a:gd name="connsiteY14" fmla="*/ 1776 h 6290218"/>
              <a:gd name="connsiteX15" fmla="*/ 1911455 w 3384655"/>
              <a:gd name="connsiteY15" fmla="*/ 2694176 h 6290218"/>
              <a:gd name="connsiteX16" fmla="*/ 1098655 w 3384655"/>
              <a:gd name="connsiteY16" fmla="*/ 4891276 h 6290218"/>
              <a:gd name="connsiteX17" fmla="*/ 793855 w 3384655"/>
              <a:gd name="connsiteY17" fmla="*/ 5704076 h 6290218"/>
              <a:gd name="connsiteX18" fmla="*/ 400155 w 3384655"/>
              <a:gd name="connsiteY18" fmla="*/ 6199376 h 6290218"/>
              <a:gd name="connsiteX19" fmla="*/ 120755 w 3384655"/>
              <a:gd name="connsiteY19" fmla="*/ 6275576 h 6290218"/>
              <a:gd name="connsiteX20" fmla="*/ 6455 w 3384655"/>
              <a:gd name="connsiteY20" fmla="*/ 6021576 h 6290218"/>
              <a:gd name="connsiteX21" fmla="*/ 298555 w 3384655"/>
              <a:gd name="connsiteY21" fmla="*/ 5361176 h 6290218"/>
              <a:gd name="connsiteX22" fmla="*/ 882755 w 3384655"/>
              <a:gd name="connsiteY22" fmla="*/ 4700776 h 6290218"/>
              <a:gd name="connsiteX23" fmla="*/ 1530455 w 3384655"/>
              <a:gd name="connsiteY23" fmla="*/ 4014976 h 6290218"/>
              <a:gd name="connsiteX24" fmla="*/ 2254355 w 3384655"/>
              <a:gd name="connsiteY24" fmla="*/ 3265676 h 6290218"/>
              <a:gd name="connsiteX25" fmla="*/ 3384655 w 3384655"/>
              <a:gd name="connsiteY25" fmla="*/ 2109976 h 629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84655" h="6290218">
                <a:moveTo>
                  <a:pt x="171555" y="700276"/>
                </a:moveTo>
                <a:cubicBezTo>
                  <a:pt x="375813" y="504484"/>
                  <a:pt x="580072" y="308693"/>
                  <a:pt x="730355" y="192276"/>
                </a:cubicBezTo>
                <a:cubicBezTo>
                  <a:pt x="880638" y="75859"/>
                  <a:pt x="958955" y="12359"/>
                  <a:pt x="1073255" y="1776"/>
                </a:cubicBezTo>
                <a:cubicBezTo>
                  <a:pt x="1187555" y="-8807"/>
                  <a:pt x="1375938" y="27176"/>
                  <a:pt x="1416155" y="128776"/>
                </a:cubicBezTo>
                <a:cubicBezTo>
                  <a:pt x="1456372" y="230376"/>
                  <a:pt x="1430972" y="272709"/>
                  <a:pt x="1314555" y="611376"/>
                </a:cubicBezTo>
                <a:cubicBezTo>
                  <a:pt x="1198138" y="950043"/>
                  <a:pt x="914505" y="1637959"/>
                  <a:pt x="717655" y="2160776"/>
                </a:cubicBezTo>
                <a:cubicBezTo>
                  <a:pt x="520805" y="2683593"/>
                  <a:pt x="230822" y="3437126"/>
                  <a:pt x="133455" y="3748276"/>
                </a:cubicBezTo>
                <a:cubicBezTo>
                  <a:pt x="36088" y="4059426"/>
                  <a:pt x="114405" y="3964176"/>
                  <a:pt x="133455" y="4027676"/>
                </a:cubicBezTo>
                <a:cubicBezTo>
                  <a:pt x="152505" y="4091176"/>
                  <a:pt x="199072" y="4101759"/>
                  <a:pt x="247755" y="4129276"/>
                </a:cubicBezTo>
                <a:cubicBezTo>
                  <a:pt x="296438" y="4156793"/>
                  <a:pt x="343005" y="4203359"/>
                  <a:pt x="425555" y="4192776"/>
                </a:cubicBezTo>
                <a:cubicBezTo>
                  <a:pt x="508105" y="4182193"/>
                  <a:pt x="626638" y="4154676"/>
                  <a:pt x="743055" y="4065776"/>
                </a:cubicBezTo>
                <a:cubicBezTo>
                  <a:pt x="859472" y="3976876"/>
                  <a:pt x="971655" y="3845643"/>
                  <a:pt x="1124055" y="3659376"/>
                </a:cubicBezTo>
                <a:cubicBezTo>
                  <a:pt x="1276455" y="3473109"/>
                  <a:pt x="1481772" y="3229692"/>
                  <a:pt x="1657455" y="2948176"/>
                </a:cubicBezTo>
                <a:cubicBezTo>
                  <a:pt x="1833138" y="2666660"/>
                  <a:pt x="1970722" y="2461343"/>
                  <a:pt x="2178155" y="1970276"/>
                </a:cubicBezTo>
                <a:cubicBezTo>
                  <a:pt x="2385588" y="1479209"/>
                  <a:pt x="2643821" y="740492"/>
                  <a:pt x="2902055" y="1776"/>
                </a:cubicBezTo>
                <a:lnTo>
                  <a:pt x="1911455" y="2694176"/>
                </a:lnTo>
                <a:lnTo>
                  <a:pt x="1098655" y="4891276"/>
                </a:lnTo>
                <a:cubicBezTo>
                  <a:pt x="912388" y="5392926"/>
                  <a:pt x="910272" y="5486059"/>
                  <a:pt x="793855" y="5704076"/>
                </a:cubicBezTo>
                <a:cubicBezTo>
                  <a:pt x="677438" y="5922093"/>
                  <a:pt x="512338" y="6104126"/>
                  <a:pt x="400155" y="6199376"/>
                </a:cubicBezTo>
                <a:cubicBezTo>
                  <a:pt x="287972" y="6294626"/>
                  <a:pt x="186372" y="6305209"/>
                  <a:pt x="120755" y="6275576"/>
                </a:cubicBezTo>
                <a:cubicBezTo>
                  <a:pt x="55138" y="6245943"/>
                  <a:pt x="-23178" y="6173976"/>
                  <a:pt x="6455" y="6021576"/>
                </a:cubicBezTo>
                <a:cubicBezTo>
                  <a:pt x="36088" y="5869176"/>
                  <a:pt x="152505" y="5581309"/>
                  <a:pt x="298555" y="5361176"/>
                </a:cubicBezTo>
                <a:cubicBezTo>
                  <a:pt x="444605" y="5141043"/>
                  <a:pt x="677438" y="4925143"/>
                  <a:pt x="882755" y="4700776"/>
                </a:cubicBezTo>
                <a:cubicBezTo>
                  <a:pt x="1088072" y="4476409"/>
                  <a:pt x="1301855" y="4254159"/>
                  <a:pt x="1530455" y="4014976"/>
                </a:cubicBezTo>
                <a:cubicBezTo>
                  <a:pt x="1759055" y="3775793"/>
                  <a:pt x="2254355" y="3265676"/>
                  <a:pt x="2254355" y="3265676"/>
                </a:cubicBezTo>
                <a:lnTo>
                  <a:pt x="3384655" y="2109976"/>
                </a:lnTo>
              </a:path>
            </a:pathLst>
          </a:cu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Voľná forma 33"/>
          <p:cNvSpPr>
            <a:spLocks noChangeAspect="1"/>
          </p:cNvSpPr>
          <p:nvPr/>
        </p:nvSpPr>
        <p:spPr>
          <a:xfrm>
            <a:off x="199847" y="4626248"/>
            <a:ext cx="684341" cy="1271814"/>
          </a:xfrm>
          <a:custGeom>
            <a:avLst/>
            <a:gdLst>
              <a:gd name="connsiteX0" fmla="*/ 171555 w 3384655"/>
              <a:gd name="connsiteY0" fmla="*/ 700276 h 6290218"/>
              <a:gd name="connsiteX1" fmla="*/ 730355 w 3384655"/>
              <a:gd name="connsiteY1" fmla="*/ 192276 h 6290218"/>
              <a:gd name="connsiteX2" fmla="*/ 1073255 w 3384655"/>
              <a:gd name="connsiteY2" fmla="*/ 1776 h 6290218"/>
              <a:gd name="connsiteX3" fmla="*/ 1416155 w 3384655"/>
              <a:gd name="connsiteY3" fmla="*/ 128776 h 6290218"/>
              <a:gd name="connsiteX4" fmla="*/ 1314555 w 3384655"/>
              <a:gd name="connsiteY4" fmla="*/ 611376 h 6290218"/>
              <a:gd name="connsiteX5" fmla="*/ 717655 w 3384655"/>
              <a:gd name="connsiteY5" fmla="*/ 2160776 h 6290218"/>
              <a:gd name="connsiteX6" fmla="*/ 133455 w 3384655"/>
              <a:gd name="connsiteY6" fmla="*/ 3748276 h 6290218"/>
              <a:gd name="connsiteX7" fmla="*/ 133455 w 3384655"/>
              <a:gd name="connsiteY7" fmla="*/ 4027676 h 6290218"/>
              <a:gd name="connsiteX8" fmla="*/ 247755 w 3384655"/>
              <a:gd name="connsiteY8" fmla="*/ 4129276 h 6290218"/>
              <a:gd name="connsiteX9" fmla="*/ 425555 w 3384655"/>
              <a:gd name="connsiteY9" fmla="*/ 4192776 h 6290218"/>
              <a:gd name="connsiteX10" fmla="*/ 743055 w 3384655"/>
              <a:gd name="connsiteY10" fmla="*/ 4065776 h 6290218"/>
              <a:gd name="connsiteX11" fmla="*/ 1124055 w 3384655"/>
              <a:gd name="connsiteY11" fmla="*/ 3659376 h 6290218"/>
              <a:gd name="connsiteX12" fmla="*/ 1657455 w 3384655"/>
              <a:gd name="connsiteY12" fmla="*/ 2948176 h 6290218"/>
              <a:gd name="connsiteX13" fmla="*/ 2178155 w 3384655"/>
              <a:gd name="connsiteY13" fmla="*/ 1970276 h 6290218"/>
              <a:gd name="connsiteX14" fmla="*/ 2902055 w 3384655"/>
              <a:gd name="connsiteY14" fmla="*/ 1776 h 6290218"/>
              <a:gd name="connsiteX15" fmla="*/ 1911455 w 3384655"/>
              <a:gd name="connsiteY15" fmla="*/ 2694176 h 6290218"/>
              <a:gd name="connsiteX16" fmla="*/ 1098655 w 3384655"/>
              <a:gd name="connsiteY16" fmla="*/ 4891276 h 6290218"/>
              <a:gd name="connsiteX17" fmla="*/ 793855 w 3384655"/>
              <a:gd name="connsiteY17" fmla="*/ 5704076 h 6290218"/>
              <a:gd name="connsiteX18" fmla="*/ 400155 w 3384655"/>
              <a:gd name="connsiteY18" fmla="*/ 6199376 h 6290218"/>
              <a:gd name="connsiteX19" fmla="*/ 120755 w 3384655"/>
              <a:gd name="connsiteY19" fmla="*/ 6275576 h 6290218"/>
              <a:gd name="connsiteX20" fmla="*/ 6455 w 3384655"/>
              <a:gd name="connsiteY20" fmla="*/ 6021576 h 6290218"/>
              <a:gd name="connsiteX21" fmla="*/ 298555 w 3384655"/>
              <a:gd name="connsiteY21" fmla="*/ 5361176 h 6290218"/>
              <a:gd name="connsiteX22" fmla="*/ 882755 w 3384655"/>
              <a:gd name="connsiteY22" fmla="*/ 4700776 h 6290218"/>
              <a:gd name="connsiteX23" fmla="*/ 1530455 w 3384655"/>
              <a:gd name="connsiteY23" fmla="*/ 4014976 h 6290218"/>
              <a:gd name="connsiteX24" fmla="*/ 2254355 w 3384655"/>
              <a:gd name="connsiteY24" fmla="*/ 3265676 h 6290218"/>
              <a:gd name="connsiteX25" fmla="*/ 3384655 w 3384655"/>
              <a:gd name="connsiteY25" fmla="*/ 2109976 h 629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84655" h="6290218">
                <a:moveTo>
                  <a:pt x="171555" y="700276"/>
                </a:moveTo>
                <a:cubicBezTo>
                  <a:pt x="375813" y="504484"/>
                  <a:pt x="580072" y="308693"/>
                  <a:pt x="730355" y="192276"/>
                </a:cubicBezTo>
                <a:cubicBezTo>
                  <a:pt x="880638" y="75859"/>
                  <a:pt x="958955" y="12359"/>
                  <a:pt x="1073255" y="1776"/>
                </a:cubicBezTo>
                <a:cubicBezTo>
                  <a:pt x="1187555" y="-8807"/>
                  <a:pt x="1375938" y="27176"/>
                  <a:pt x="1416155" y="128776"/>
                </a:cubicBezTo>
                <a:cubicBezTo>
                  <a:pt x="1456372" y="230376"/>
                  <a:pt x="1430972" y="272709"/>
                  <a:pt x="1314555" y="611376"/>
                </a:cubicBezTo>
                <a:cubicBezTo>
                  <a:pt x="1198138" y="950043"/>
                  <a:pt x="914505" y="1637959"/>
                  <a:pt x="717655" y="2160776"/>
                </a:cubicBezTo>
                <a:cubicBezTo>
                  <a:pt x="520805" y="2683593"/>
                  <a:pt x="230822" y="3437126"/>
                  <a:pt x="133455" y="3748276"/>
                </a:cubicBezTo>
                <a:cubicBezTo>
                  <a:pt x="36088" y="4059426"/>
                  <a:pt x="114405" y="3964176"/>
                  <a:pt x="133455" y="4027676"/>
                </a:cubicBezTo>
                <a:cubicBezTo>
                  <a:pt x="152505" y="4091176"/>
                  <a:pt x="199072" y="4101759"/>
                  <a:pt x="247755" y="4129276"/>
                </a:cubicBezTo>
                <a:cubicBezTo>
                  <a:pt x="296438" y="4156793"/>
                  <a:pt x="343005" y="4203359"/>
                  <a:pt x="425555" y="4192776"/>
                </a:cubicBezTo>
                <a:cubicBezTo>
                  <a:pt x="508105" y="4182193"/>
                  <a:pt x="626638" y="4154676"/>
                  <a:pt x="743055" y="4065776"/>
                </a:cubicBezTo>
                <a:cubicBezTo>
                  <a:pt x="859472" y="3976876"/>
                  <a:pt x="971655" y="3845643"/>
                  <a:pt x="1124055" y="3659376"/>
                </a:cubicBezTo>
                <a:cubicBezTo>
                  <a:pt x="1276455" y="3473109"/>
                  <a:pt x="1481772" y="3229692"/>
                  <a:pt x="1657455" y="2948176"/>
                </a:cubicBezTo>
                <a:cubicBezTo>
                  <a:pt x="1833138" y="2666660"/>
                  <a:pt x="1970722" y="2461343"/>
                  <a:pt x="2178155" y="1970276"/>
                </a:cubicBezTo>
                <a:cubicBezTo>
                  <a:pt x="2385588" y="1479209"/>
                  <a:pt x="2643821" y="740492"/>
                  <a:pt x="2902055" y="1776"/>
                </a:cubicBezTo>
                <a:lnTo>
                  <a:pt x="1911455" y="2694176"/>
                </a:lnTo>
                <a:lnTo>
                  <a:pt x="1098655" y="4891276"/>
                </a:lnTo>
                <a:cubicBezTo>
                  <a:pt x="912388" y="5392926"/>
                  <a:pt x="910272" y="5486059"/>
                  <a:pt x="793855" y="5704076"/>
                </a:cubicBezTo>
                <a:cubicBezTo>
                  <a:pt x="677438" y="5922093"/>
                  <a:pt x="512338" y="6104126"/>
                  <a:pt x="400155" y="6199376"/>
                </a:cubicBezTo>
                <a:cubicBezTo>
                  <a:pt x="287972" y="6294626"/>
                  <a:pt x="186372" y="6305209"/>
                  <a:pt x="120755" y="6275576"/>
                </a:cubicBezTo>
                <a:cubicBezTo>
                  <a:pt x="55138" y="6245943"/>
                  <a:pt x="-23178" y="6173976"/>
                  <a:pt x="6455" y="6021576"/>
                </a:cubicBezTo>
                <a:cubicBezTo>
                  <a:pt x="36088" y="5869176"/>
                  <a:pt x="152505" y="5581309"/>
                  <a:pt x="298555" y="5361176"/>
                </a:cubicBezTo>
                <a:cubicBezTo>
                  <a:pt x="444605" y="5141043"/>
                  <a:pt x="677438" y="4925143"/>
                  <a:pt x="882755" y="4700776"/>
                </a:cubicBezTo>
                <a:cubicBezTo>
                  <a:pt x="1088072" y="4476409"/>
                  <a:pt x="1301855" y="4254159"/>
                  <a:pt x="1530455" y="4014976"/>
                </a:cubicBezTo>
                <a:cubicBezTo>
                  <a:pt x="1759055" y="3775793"/>
                  <a:pt x="2254355" y="3265676"/>
                  <a:pt x="2254355" y="3265676"/>
                </a:cubicBezTo>
                <a:lnTo>
                  <a:pt x="3384655" y="2109976"/>
                </a:lnTo>
              </a:path>
            </a:pathLst>
          </a:cu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Voľná forma 34"/>
          <p:cNvSpPr>
            <a:spLocks noChangeAspect="1"/>
          </p:cNvSpPr>
          <p:nvPr/>
        </p:nvSpPr>
        <p:spPr>
          <a:xfrm>
            <a:off x="369886" y="6138415"/>
            <a:ext cx="493960" cy="918000"/>
          </a:xfrm>
          <a:custGeom>
            <a:avLst/>
            <a:gdLst>
              <a:gd name="connsiteX0" fmla="*/ 171555 w 3384655"/>
              <a:gd name="connsiteY0" fmla="*/ 700276 h 6290218"/>
              <a:gd name="connsiteX1" fmla="*/ 730355 w 3384655"/>
              <a:gd name="connsiteY1" fmla="*/ 192276 h 6290218"/>
              <a:gd name="connsiteX2" fmla="*/ 1073255 w 3384655"/>
              <a:gd name="connsiteY2" fmla="*/ 1776 h 6290218"/>
              <a:gd name="connsiteX3" fmla="*/ 1416155 w 3384655"/>
              <a:gd name="connsiteY3" fmla="*/ 128776 h 6290218"/>
              <a:gd name="connsiteX4" fmla="*/ 1314555 w 3384655"/>
              <a:gd name="connsiteY4" fmla="*/ 611376 h 6290218"/>
              <a:gd name="connsiteX5" fmla="*/ 717655 w 3384655"/>
              <a:gd name="connsiteY5" fmla="*/ 2160776 h 6290218"/>
              <a:gd name="connsiteX6" fmla="*/ 133455 w 3384655"/>
              <a:gd name="connsiteY6" fmla="*/ 3748276 h 6290218"/>
              <a:gd name="connsiteX7" fmla="*/ 133455 w 3384655"/>
              <a:gd name="connsiteY7" fmla="*/ 4027676 h 6290218"/>
              <a:gd name="connsiteX8" fmla="*/ 247755 w 3384655"/>
              <a:gd name="connsiteY8" fmla="*/ 4129276 h 6290218"/>
              <a:gd name="connsiteX9" fmla="*/ 425555 w 3384655"/>
              <a:gd name="connsiteY9" fmla="*/ 4192776 h 6290218"/>
              <a:gd name="connsiteX10" fmla="*/ 743055 w 3384655"/>
              <a:gd name="connsiteY10" fmla="*/ 4065776 h 6290218"/>
              <a:gd name="connsiteX11" fmla="*/ 1124055 w 3384655"/>
              <a:gd name="connsiteY11" fmla="*/ 3659376 h 6290218"/>
              <a:gd name="connsiteX12" fmla="*/ 1657455 w 3384655"/>
              <a:gd name="connsiteY12" fmla="*/ 2948176 h 6290218"/>
              <a:gd name="connsiteX13" fmla="*/ 2178155 w 3384655"/>
              <a:gd name="connsiteY13" fmla="*/ 1970276 h 6290218"/>
              <a:gd name="connsiteX14" fmla="*/ 2902055 w 3384655"/>
              <a:gd name="connsiteY14" fmla="*/ 1776 h 6290218"/>
              <a:gd name="connsiteX15" fmla="*/ 1911455 w 3384655"/>
              <a:gd name="connsiteY15" fmla="*/ 2694176 h 6290218"/>
              <a:gd name="connsiteX16" fmla="*/ 1098655 w 3384655"/>
              <a:gd name="connsiteY16" fmla="*/ 4891276 h 6290218"/>
              <a:gd name="connsiteX17" fmla="*/ 793855 w 3384655"/>
              <a:gd name="connsiteY17" fmla="*/ 5704076 h 6290218"/>
              <a:gd name="connsiteX18" fmla="*/ 400155 w 3384655"/>
              <a:gd name="connsiteY18" fmla="*/ 6199376 h 6290218"/>
              <a:gd name="connsiteX19" fmla="*/ 120755 w 3384655"/>
              <a:gd name="connsiteY19" fmla="*/ 6275576 h 6290218"/>
              <a:gd name="connsiteX20" fmla="*/ 6455 w 3384655"/>
              <a:gd name="connsiteY20" fmla="*/ 6021576 h 6290218"/>
              <a:gd name="connsiteX21" fmla="*/ 298555 w 3384655"/>
              <a:gd name="connsiteY21" fmla="*/ 5361176 h 6290218"/>
              <a:gd name="connsiteX22" fmla="*/ 882755 w 3384655"/>
              <a:gd name="connsiteY22" fmla="*/ 4700776 h 6290218"/>
              <a:gd name="connsiteX23" fmla="*/ 1530455 w 3384655"/>
              <a:gd name="connsiteY23" fmla="*/ 4014976 h 6290218"/>
              <a:gd name="connsiteX24" fmla="*/ 2254355 w 3384655"/>
              <a:gd name="connsiteY24" fmla="*/ 3265676 h 6290218"/>
              <a:gd name="connsiteX25" fmla="*/ 3384655 w 3384655"/>
              <a:gd name="connsiteY25" fmla="*/ 2109976 h 629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84655" h="6290218">
                <a:moveTo>
                  <a:pt x="171555" y="700276"/>
                </a:moveTo>
                <a:cubicBezTo>
                  <a:pt x="375813" y="504484"/>
                  <a:pt x="580072" y="308693"/>
                  <a:pt x="730355" y="192276"/>
                </a:cubicBezTo>
                <a:cubicBezTo>
                  <a:pt x="880638" y="75859"/>
                  <a:pt x="958955" y="12359"/>
                  <a:pt x="1073255" y="1776"/>
                </a:cubicBezTo>
                <a:cubicBezTo>
                  <a:pt x="1187555" y="-8807"/>
                  <a:pt x="1375938" y="27176"/>
                  <a:pt x="1416155" y="128776"/>
                </a:cubicBezTo>
                <a:cubicBezTo>
                  <a:pt x="1456372" y="230376"/>
                  <a:pt x="1430972" y="272709"/>
                  <a:pt x="1314555" y="611376"/>
                </a:cubicBezTo>
                <a:cubicBezTo>
                  <a:pt x="1198138" y="950043"/>
                  <a:pt x="914505" y="1637959"/>
                  <a:pt x="717655" y="2160776"/>
                </a:cubicBezTo>
                <a:cubicBezTo>
                  <a:pt x="520805" y="2683593"/>
                  <a:pt x="230822" y="3437126"/>
                  <a:pt x="133455" y="3748276"/>
                </a:cubicBezTo>
                <a:cubicBezTo>
                  <a:pt x="36088" y="4059426"/>
                  <a:pt x="114405" y="3964176"/>
                  <a:pt x="133455" y="4027676"/>
                </a:cubicBezTo>
                <a:cubicBezTo>
                  <a:pt x="152505" y="4091176"/>
                  <a:pt x="199072" y="4101759"/>
                  <a:pt x="247755" y="4129276"/>
                </a:cubicBezTo>
                <a:cubicBezTo>
                  <a:pt x="296438" y="4156793"/>
                  <a:pt x="343005" y="4203359"/>
                  <a:pt x="425555" y="4192776"/>
                </a:cubicBezTo>
                <a:cubicBezTo>
                  <a:pt x="508105" y="4182193"/>
                  <a:pt x="626638" y="4154676"/>
                  <a:pt x="743055" y="4065776"/>
                </a:cubicBezTo>
                <a:cubicBezTo>
                  <a:pt x="859472" y="3976876"/>
                  <a:pt x="971655" y="3845643"/>
                  <a:pt x="1124055" y="3659376"/>
                </a:cubicBezTo>
                <a:cubicBezTo>
                  <a:pt x="1276455" y="3473109"/>
                  <a:pt x="1481772" y="3229692"/>
                  <a:pt x="1657455" y="2948176"/>
                </a:cubicBezTo>
                <a:cubicBezTo>
                  <a:pt x="1833138" y="2666660"/>
                  <a:pt x="1970722" y="2461343"/>
                  <a:pt x="2178155" y="1970276"/>
                </a:cubicBezTo>
                <a:cubicBezTo>
                  <a:pt x="2385588" y="1479209"/>
                  <a:pt x="2643821" y="740492"/>
                  <a:pt x="2902055" y="1776"/>
                </a:cubicBezTo>
                <a:lnTo>
                  <a:pt x="1911455" y="2694176"/>
                </a:lnTo>
                <a:lnTo>
                  <a:pt x="1098655" y="4891276"/>
                </a:lnTo>
                <a:cubicBezTo>
                  <a:pt x="912388" y="5392926"/>
                  <a:pt x="910272" y="5486059"/>
                  <a:pt x="793855" y="5704076"/>
                </a:cubicBezTo>
                <a:cubicBezTo>
                  <a:pt x="677438" y="5922093"/>
                  <a:pt x="512338" y="6104126"/>
                  <a:pt x="400155" y="6199376"/>
                </a:cubicBezTo>
                <a:cubicBezTo>
                  <a:pt x="287972" y="6294626"/>
                  <a:pt x="186372" y="6305209"/>
                  <a:pt x="120755" y="6275576"/>
                </a:cubicBezTo>
                <a:cubicBezTo>
                  <a:pt x="55138" y="6245943"/>
                  <a:pt x="-23178" y="6173976"/>
                  <a:pt x="6455" y="6021576"/>
                </a:cubicBezTo>
                <a:cubicBezTo>
                  <a:pt x="36088" y="5869176"/>
                  <a:pt x="152505" y="5581309"/>
                  <a:pt x="298555" y="5361176"/>
                </a:cubicBezTo>
                <a:cubicBezTo>
                  <a:pt x="444605" y="5141043"/>
                  <a:pt x="677438" y="4925143"/>
                  <a:pt x="882755" y="4700776"/>
                </a:cubicBezTo>
                <a:cubicBezTo>
                  <a:pt x="1088072" y="4476409"/>
                  <a:pt x="1301855" y="4254159"/>
                  <a:pt x="1530455" y="4014976"/>
                </a:cubicBezTo>
                <a:cubicBezTo>
                  <a:pt x="1759055" y="3775793"/>
                  <a:pt x="2254355" y="3265676"/>
                  <a:pt x="2254355" y="3265676"/>
                </a:cubicBezTo>
                <a:lnTo>
                  <a:pt x="3384655" y="2109976"/>
                </a:lnTo>
              </a:path>
            </a:pathLst>
          </a:cu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Voľná forma 36"/>
          <p:cNvSpPr>
            <a:spLocks noChangeAspect="1"/>
          </p:cNvSpPr>
          <p:nvPr/>
        </p:nvSpPr>
        <p:spPr>
          <a:xfrm>
            <a:off x="159319" y="1510872"/>
            <a:ext cx="938718" cy="895618"/>
          </a:xfrm>
          <a:custGeom>
            <a:avLst/>
            <a:gdLst>
              <a:gd name="connsiteX0" fmla="*/ 0 w 5816600"/>
              <a:gd name="connsiteY0" fmla="*/ 2792421 h 5549536"/>
              <a:gd name="connsiteX1" fmla="*/ 609600 w 5816600"/>
              <a:gd name="connsiteY1" fmla="*/ 1992321 h 5549536"/>
              <a:gd name="connsiteX2" fmla="*/ 1625600 w 5816600"/>
              <a:gd name="connsiteY2" fmla="*/ 823921 h 5549536"/>
              <a:gd name="connsiteX3" fmla="*/ 2476500 w 5816600"/>
              <a:gd name="connsiteY3" fmla="*/ 87321 h 5549536"/>
              <a:gd name="connsiteX4" fmla="*/ 2832100 w 5816600"/>
              <a:gd name="connsiteY4" fmla="*/ 61921 h 5549536"/>
              <a:gd name="connsiteX5" fmla="*/ 2832100 w 5816600"/>
              <a:gd name="connsiteY5" fmla="*/ 519121 h 5549536"/>
              <a:gd name="connsiteX6" fmla="*/ 2336800 w 5816600"/>
              <a:gd name="connsiteY6" fmla="*/ 1751021 h 5549536"/>
              <a:gd name="connsiteX7" fmla="*/ 2133600 w 5816600"/>
              <a:gd name="connsiteY7" fmla="*/ 2347921 h 5549536"/>
              <a:gd name="connsiteX8" fmla="*/ 2108200 w 5816600"/>
              <a:gd name="connsiteY8" fmla="*/ 2614621 h 5549536"/>
              <a:gd name="connsiteX9" fmla="*/ 2222500 w 5816600"/>
              <a:gd name="connsiteY9" fmla="*/ 2767021 h 5549536"/>
              <a:gd name="connsiteX10" fmla="*/ 2336800 w 5816600"/>
              <a:gd name="connsiteY10" fmla="*/ 2805121 h 5549536"/>
              <a:gd name="connsiteX11" fmla="*/ 2628900 w 5816600"/>
              <a:gd name="connsiteY11" fmla="*/ 2690821 h 5549536"/>
              <a:gd name="connsiteX12" fmla="*/ 3238500 w 5816600"/>
              <a:gd name="connsiteY12" fmla="*/ 1903421 h 5549536"/>
              <a:gd name="connsiteX13" fmla="*/ 3949700 w 5816600"/>
              <a:gd name="connsiteY13" fmla="*/ 493721 h 5549536"/>
              <a:gd name="connsiteX14" fmla="*/ 4127500 w 5816600"/>
              <a:gd name="connsiteY14" fmla="*/ 36521 h 5549536"/>
              <a:gd name="connsiteX15" fmla="*/ 3098800 w 5816600"/>
              <a:gd name="connsiteY15" fmla="*/ 2665421 h 5549536"/>
              <a:gd name="connsiteX16" fmla="*/ 2451100 w 5816600"/>
              <a:gd name="connsiteY16" fmla="*/ 4329121 h 5549536"/>
              <a:gd name="connsiteX17" fmla="*/ 2120900 w 5816600"/>
              <a:gd name="connsiteY17" fmla="*/ 5078421 h 5549536"/>
              <a:gd name="connsiteX18" fmla="*/ 1879600 w 5816600"/>
              <a:gd name="connsiteY18" fmla="*/ 5459421 h 5549536"/>
              <a:gd name="connsiteX19" fmla="*/ 1612900 w 5816600"/>
              <a:gd name="connsiteY19" fmla="*/ 5548321 h 5549536"/>
              <a:gd name="connsiteX20" fmla="*/ 1473200 w 5816600"/>
              <a:gd name="connsiteY20" fmla="*/ 5421321 h 5549536"/>
              <a:gd name="connsiteX21" fmla="*/ 1422400 w 5816600"/>
              <a:gd name="connsiteY21" fmla="*/ 5256221 h 5549536"/>
              <a:gd name="connsiteX22" fmla="*/ 1562100 w 5816600"/>
              <a:gd name="connsiteY22" fmla="*/ 4672021 h 5549536"/>
              <a:gd name="connsiteX23" fmla="*/ 2032000 w 5816600"/>
              <a:gd name="connsiteY23" fmla="*/ 3935421 h 5549536"/>
              <a:gd name="connsiteX24" fmla="*/ 2819400 w 5816600"/>
              <a:gd name="connsiteY24" fmla="*/ 3071821 h 5549536"/>
              <a:gd name="connsiteX25" fmla="*/ 3657600 w 5816600"/>
              <a:gd name="connsiteY25" fmla="*/ 2259021 h 5549536"/>
              <a:gd name="connsiteX26" fmla="*/ 5118100 w 5816600"/>
              <a:gd name="connsiteY26" fmla="*/ 811221 h 5549536"/>
              <a:gd name="connsiteX27" fmla="*/ 5816600 w 5816600"/>
              <a:gd name="connsiteY27" fmla="*/ 23821 h 554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816600" h="5549536">
                <a:moveTo>
                  <a:pt x="0" y="2792421"/>
                </a:moveTo>
                <a:cubicBezTo>
                  <a:pt x="169333" y="2556412"/>
                  <a:pt x="338667" y="2320404"/>
                  <a:pt x="609600" y="1992321"/>
                </a:cubicBezTo>
                <a:cubicBezTo>
                  <a:pt x="880533" y="1664238"/>
                  <a:pt x="1314450" y="1141421"/>
                  <a:pt x="1625600" y="823921"/>
                </a:cubicBezTo>
                <a:cubicBezTo>
                  <a:pt x="1936750" y="506421"/>
                  <a:pt x="2275417" y="214321"/>
                  <a:pt x="2476500" y="87321"/>
                </a:cubicBezTo>
                <a:cubicBezTo>
                  <a:pt x="2677583" y="-39679"/>
                  <a:pt x="2772833" y="-10046"/>
                  <a:pt x="2832100" y="61921"/>
                </a:cubicBezTo>
                <a:cubicBezTo>
                  <a:pt x="2891367" y="133888"/>
                  <a:pt x="2914650" y="237604"/>
                  <a:pt x="2832100" y="519121"/>
                </a:cubicBezTo>
                <a:cubicBezTo>
                  <a:pt x="2749550" y="800638"/>
                  <a:pt x="2453217" y="1446221"/>
                  <a:pt x="2336800" y="1751021"/>
                </a:cubicBezTo>
                <a:cubicBezTo>
                  <a:pt x="2220383" y="2055821"/>
                  <a:pt x="2171700" y="2203988"/>
                  <a:pt x="2133600" y="2347921"/>
                </a:cubicBezTo>
                <a:cubicBezTo>
                  <a:pt x="2095500" y="2491854"/>
                  <a:pt x="2093383" y="2544771"/>
                  <a:pt x="2108200" y="2614621"/>
                </a:cubicBezTo>
                <a:cubicBezTo>
                  <a:pt x="2123017" y="2684471"/>
                  <a:pt x="2184400" y="2735271"/>
                  <a:pt x="2222500" y="2767021"/>
                </a:cubicBezTo>
                <a:cubicBezTo>
                  <a:pt x="2260600" y="2798771"/>
                  <a:pt x="2269067" y="2817821"/>
                  <a:pt x="2336800" y="2805121"/>
                </a:cubicBezTo>
                <a:cubicBezTo>
                  <a:pt x="2404533" y="2792421"/>
                  <a:pt x="2478617" y="2841104"/>
                  <a:pt x="2628900" y="2690821"/>
                </a:cubicBezTo>
                <a:cubicBezTo>
                  <a:pt x="2779183" y="2540538"/>
                  <a:pt x="3018367" y="2269604"/>
                  <a:pt x="3238500" y="1903421"/>
                </a:cubicBezTo>
                <a:cubicBezTo>
                  <a:pt x="3458633" y="1537238"/>
                  <a:pt x="3801533" y="804871"/>
                  <a:pt x="3949700" y="493721"/>
                </a:cubicBezTo>
                <a:cubicBezTo>
                  <a:pt x="4097867" y="182571"/>
                  <a:pt x="4112683" y="109546"/>
                  <a:pt x="4127500" y="36521"/>
                </a:cubicBezTo>
                <a:lnTo>
                  <a:pt x="3098800" y="2665421"/>
                </a:lnTo>
                <a:cubicBezTo>
                  <a:pt x="2819400" y="3380854"/>
                  <a:pt x="2614083" y="3926954"/>
                  <a:pt x="2451100" y="4329121"/>
                </a:cubicBezTo>
                <a:cubicBezTo>
                  <a:pt x="2288117" y="4731288"/>
                  <a:pt x="2216150" y="4890038"/>
                  <a:pt x="2120900" y="5078421"/>
                </a:cubicBezTo>
                <a:cubicBezTo>
                  <a:pt x="2025650" y="5266804"/>
                  <a:pt x="1964267" y="5381104"/>
                  <a:pt x="1879600" y="5459421"/>
                </a:cubicBezTo>
                <a:cubicBezTo>
                  <a:pt x="1794933" y="5537738"/>
                  <a:pt x="1680633" y="5554671"/>
                  <a:pt x="1612900" y="5548321"/>
                </a:cubicBezTo>
                <a:cubicBezTo>
                  <a:pt x="1545167" y="5541971"/>
                  <a:pt x="1504950" y="5470004"/>
                  <a:pt x="1473200" y="5421321"/>
                </a:cubicBezTo>
                <a:cubicBezTo>
                  <a:pt x="1441450" y="5372638"/>
                  <a:pt x="1407583" y="5381104"/>
                  <a:pt x="1422400" y="5256221"/>
                </a:cubicBezTo>
                <a:cubicBezTo>
                  <a:pt x="1437217" y="5131338"/>
                  <a:pt x="1460500" y="4892154"/>
                  <a:pt x="1562100" y="4672021"/>
                </a:cubicBezTo>
                <a:cubicBezTo>
                  <a:pt x="1663700" y="4451888"/>
                  <a:pt x="1822450" y="4202121"/>
                  <a:pt x="2032000" y="3935421"/>
                </a:cubicBezTo>
                <a:cubicBezTo>
                  <a:pt x="2241550" y="3668721"/>
                  <a:pt x="2548467" y="3351221"/>
                  <a:pt x="2819400" y="3071821"/>
                </a:cubicBezTo>
                <a:cubicBezTo>
                  <a:pt x="3090333" y="2792421"/>
                  <a:pt x="3657600" y="2259021"/>
                  <a:pt x="3657600" y="2259021"/>
                </a:cubicBezTo>
                <a:cubicBezTo>
                  <a:pt x="4040717" y="1882254"/>
                  <a:pt x="4758267" y="1183754"/>
                  <a:pt x="5118100" y="811221"/>
                </a:cubicBezTo>
                <a:cubicBezTo>
                  <a:pt x="5477933" y="438688"/>
                  <a:pt x="5647266" y="231254"/>
                  <a:pt x="5816600" y="23821"/>
                </a:cubicBezTo>
              </a:path>
            </a:pathLst>
          </a:custGeom>
          <a:noFill/>
          <a:ln w="63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Voľná forma 37"/>
          <p:cNvSpPr>
            <a:spLocks noChangeAspect="1"/>
          </p:cNvSpPr>
          <p:nvPr/>
        </p:nvSpPr>
        <p:spPr>
          <a:xfrm>
            <a:off x="284716" y="2525660"/>
            <a:ext cx="664300" cy="633800"/>
          </a:xfrm>
          <a:custGeom>
            <a:avLst/>
            <a:gdLst>
              <a:gd name="connsiteX0" fmla="*/ 0 w 5816600"/>
              <a:gd name="connsiteY0" fmla="*/ 2792421 h 5549536"/>
              <a:gd name="connsiteX1" fmla="*/ 609600 w 5816600"/>
              <a:gd name="connsiteY1" fmla="*/ 1992321 h 5549536"/>
              <a:gd name="connsiteX2" fmla="*/ 1625600 w 5816600"/>
              <a:gd name="connsiteY2" fmla="*/ 823921 h 5549536"/>
              <a:gd name="connsiteX3" fmla="*/ 2476500 w 5816600"/>
              <a:gd name="connsiteY3" fmla="*/ 87321 h 5549536"/>
              <a:gd name="connsiteX4" fmla="*/ 2832100 w 5816600"/>
              <a:gd name="connsiteY4" fmla="*/ 61921 h 5549536"/>
              <a:gd name="connsiteX5" fmla="*/ 2832100 w 5816600"/>
              <a:gd name="connsiteY5" fmla="*/ 519121 h 5549536"/>
              <a:gd name="connsiteX6" fmla="*/ 2336800 w 5816600"/>
              <a:gd name="connsiteY6" fmla="*/ 1751021 h 5549536"/>
              <a:gd name="connsiteX7" fmla="*/ 2133600 w 5816600"/>
              <a:gd name="connsiteY7" fmla="*/ 2347921 h 5549536"/>
              <a:gd name="connsiteX8" fmla="*/ 2108200 w 5816600"/>
              <a:gd name="connsiteY8" fmla="*/ 2614621 h 5549536"/>
              <a:gd name="connsiteX9" fmla="*/ 2222500 w 5816600"/>
              <a:gd name="connsiteY9" fmla="*/ 2767021 h 5549536"/>
              <a:gd name="connsiteX10" fmla="*/ 2336800 w 5816600"/>
              <a:gd name="connsiteY10" fmla="*/ 2805121 h 5549536"/>
              <a:gd name="connsiteX11" fmla="*/ 2628900 w 5816600"/>
              <a:gd name="connsiteY11" fmla="*/ 2690821 h 5549536"/>
              <a:gd name="connsiteX12" fmla="*/ 3238500 w 5816600"/>
              <a:gd name="connsiteY12" fmla="*/ 1903421 h 5549536"/>
              <a:gd name="connsiteX13" fmla="*/ 3949700 w 5816600"/>
              <a:gd name="connsiteY13" fmla="*/ 493721 h 5549536"/>
              <a:gd name="connsiteX14" fmla="*/ 4127500 w 5816600"/>
              <a:gd name="connsiteY14" fmla="*/ 36521 h 5549536"/>
              <a:gd name="connsiteX15" fmla="*/ 3098800 w 5816600"/>
              <a:gd name="connsiteY15" fmla="*/ 2665421 h 5549536"/>
              <a:gd name="connsiteX16" fmla="*/ 2451100 w 5816600"/>
              <a:gd name="connsiteY16" fmla="*/ 4329121 h 5549536"/>
              <a:gd name="connsiteX17" fmla="*/ 2120900 w 5816600"/>
              <a:gd name="connsiteY17" fmla="*/ 5078421 h 5549536"/>
              <a:gd name="connsiteX18" fmla="*/ 1879600 w 5816600"/>
              <a:gd name="connsiteY18" fmla="*/ 5459421 h 5549536"/>
              <a:gd name="connsiteX19" fmla="*/ 1612900 w 5816600"/>
              <a:gd name="connsiteY19" fmla="*/ 5548321 h 5549536"/>
              <a:gd name="connsiteX20" fmla="*/ 1473200 w 5816600"/>
              <a:gd name="connsiteY20" fmla="*/ 5421321 h 5549536"/>
              <a:gd name="connsiteX21" fmla="*/ 1422400 w 5816600"/>
              <a:gd name="connsiteY21" fmla="*/ 5256221 h 5549536"/>
              <a:gd name="connsiteX22" fmla="*/ 1562100 w 5816600"/>
              <a:gd name="connsiteY22" fmla="*/ 4672021 h 5549536"/>
              <a:gd name="connsiteX23" fmla="*/ 2032000 w 5816600"/>
              <a:gd name="connsiteY23" fmla="*/ 3935421 h 5549536"/>
              <a:gd name="connsiteX24" fmla="*/ 2819400 w 5816600"/>
              <a:gd name="connsiteY24" fmla="*/ 3071821 h 5549536"/>
              <a:gd name="connsiteX25" fmla="*/ 3657600 w 5816600"/>
              <a:gd name="connsiteY25" fmla="*/ 2259021 h 5549536"/>
              <a:gd name="connsiteX26" fmla="*/ 5118100 w 5816600"/>
              <a:gd name="connsiteY26" fmla="*/ 811221 h 5549536"/>
              <a:gd name="connsiteX27" fmla="*/ 5816600 w 5816600"/>
              <a:gd name="connsiteY27" fmla="*/ 23821 h 554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816600" h="5549536">
                <a:moveTo>
                  <a:pt x="0" y="2792421"/>
                </a:moveTo>
                <a:cubicBezTo>
                  <a:pt x="169333" y="2556412"/>
                  <a:pt x="338667" y="2320404"/>
                  <a:pt x="609600" y="1992321"/>
                </a:cubicBezTo>
                <a:cubicBezTo>
                  <a:pt x="880533" y="1664238"/>
                  <a:pt x="1314450" y="1141421"/>
                  <a:pt x="1625600" y="823921"/>
                </a:cubicBezTo>
                <a:cubicBezTo>
                  <a:pt x="1936750" y="506421"/>
                  <a:pt x="2275417" y="214321"/>
                  <a:pt x="2476500" y="87321"/>
                </a:cubicBezTo>
                <a:cubicBezTo>
                  <a:pt x="2677583" y="-39679"/>
                  <a:pt x="2772833" y="-10046"/>
                  <a:pt x="2832100" y="61921"/>
                </a:cubicBezTo>
                <a:cubicBezTo>
                  <a:pt x="2891367" y="133888"/>
                  <a:pt x="2914650" y="237604"/>
                  <a:pt x="2832100" y="519121"/>
                </a:cubicBezTo>
                <a:cubicBezTo>
                  <a:pt x="2749550" y="800638"/>
                  <a:pt x="2453217" y="1446221"/>
                  <a:pt x="2336800" y="1751021"/>
                </a:cubicBezTo>
                <a:cubicBezTo>
                  <a:pt x="2220383" y="2055821"/>
                  <a:pt x="2171700" y="2203988"/>
                  <a:pt x="2133600" y="2347921"/>
                </a:cubicBezTo>
                <a:cubicBezTo>
                  <a:pt x="2095500" y="2491854"/>
                  <a:pt x="2093383" y="2544771"/>
                  <a:pt x="2108200" y="2614621"/>
                </a:cubicBezTo>
                <a:cubicBezTo>
                  <a:pt x="2123017" y="2684471"/>
                  <a:pt x="2184400" y="2735271"/>
                  <a:pt x="2222500" y="2767021"/>
                </a:cubicBezTo>
                <a:cubicBezTo>
                  <a:pt x="2260600" y="2798771"/>
                  <a:pt x="2269067" y="2817821"/>
                  <a:pt x="2336800" y="2805121"/>
                </a:cubicBezTo>
                <a:cubicBezTo>
                  <a:pt x="2404533" y="2792421"/>
                  <a:pt x="2478617" y="2841104"/>
                  <a:pt x="2628900" y="2690821"/>
                </a:cubicBezTo>
                <a:cubicBezTo>
                  <a:pt x="2779183" y="2540538"/>
                  <a:pt x="3018367" y="2269604"/>
                  <a:pt x="3238500" y="1903421"/>
                </a:cubicBezTo>
                <a:cubicBezTo>
                  <a:pt x="3458633" y="1537238"/>
                  <a:pt x="3801533" y="804871"/>
                  <a:pt x="3949700" y="493721"/>
                </a:cubicBezTo>
                <a:cubicBezTo>
                  <a:pt x="4097867" y="182571"/>
                  <a:pt x="4112683" y="109546"/>
                  <a:pt x="4127500" y="36521"/>
                </a:cubicBezTo>
                <a:lnTo>
                  <a:pt x="3098800" y="2665421"/>
                </a:lnTo>
                <a:cubicBezTo>
                  <a:pt x="2819400" y="3380854"/>
                  <a:pt x="2614083" y="3926954"/>
                  <a:pt x="2451100" y="4329121"/>
                </a:cubicBezTo>
                <a:cubicBezTo>
                  <a:pt x="2288117" y="4731288"/>
                  <a:pt x="2216150" y="4890038"/>
                  <a:pt x="2120900" y="5078421"/>
                </a:cubicBezTo>
                <a:cubicBezTo>
                  <a:pt x="2025650" y="5266804"/>
                  <a:pt x="1964267" y="5381104"/>
                  <a:pt x="1879600" y="5459421"/>
                </a:cubicBezTo>
                <a:cubicBezTo>
                  <a:pt x="1794933" y="5537738"/>
                  <a:pt x="1680633" y="5554671"/>
                  <a:pt x="1612900" y="5548321"/>
                </a:cubicBezTo>
                <a:cubicBezTo>
                  <a:pt x="1545167" y="5541971"/>
                  <a:pt x="1504950" y="5470004"/>
                  <a:pt x="1473200" y="5421321"/>
                </a:cubicBezTo>
                <a:cubicBezTo>
                  <a:pt x="1441450" y="5372638"/>
                  <a:pt x="1407583" y="5381104"/>
                  <a:pt x="1422400" y="5256221"/>
                </a:cubicBezTo>
                <a:cubicBezTo>
                  <a:pt x="1437217" y="5131338"/>
                  <a:pt x="1460500" y="4892154"/>
                  <a:pt x="1562100" y="4672021"/>
                </a:cubicBezTo>
                <a:cubicBezTo>
                  <a:pt x="1663700" y="4451888"/>
                  <a:pt x="1822450" y="4202121"/>
                  <a:pt x="2032000" y="3935421"/>
                </a:cubicBezTo>
                <a:cubicBezTo>
                  <a:pt x="2241550" y="3668721"/>
                  <a:pt x="2548467" y="3351221"/>
                  <a:pt x="2819400" y="3071821"/>
                </a:cubicBezTo>
                <a:cubicBezTo>
                  <a:pt x="3090333" y="2792421"/>
                  <a:pt x="3657600" y="2259021"/>
                  <a:pt x="3657600" y="2259021"/>
                </a:cubicBezTo>
                <a:cubicBezTo>
                  <a:pt x="4040717" y="1882254"/>
                  <a:pt x="4758267" y="1183754"/>
                  <a:pt x="5118100" y="811221"/>
                </a:cubicBezTo>
                <a:cubicBezTo>
                  <a:pt x="5477933" y="438688"/>
                  <a:pt x="5647266" y="231254"/>
                  <a:pt x="5816600" y="23821"/>
                </a:cubicBezTo>
              </a:path>
            </a:pathLst>
          </a:custGeom>
          <a:noFill/>
          <a:ln w="63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69283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0</Words>
  <Application>Microsoft Office PowerPoint</Application>
  <PresentationFormat>Vlastná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4" baseType="lpstr">
      <vt:lpstr>Arial</vt:lpstr>
      <vt:lpstr>Calibri</vt:lpstr>
      <vt:lpstr>Motív Office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Adam Pe4ko</dc:creator>
  <cp:lastModifiedBy>Katarína Hajduková</cp:lastModifiedBy>
  <cp:revision>29</cp:revision>
  <cp:lastPrinted>2018-01-10T19:56:41Z</cp:lastPrinted>
  <dcterms:created xsi:type="dcterms:W3CDTF">2017-09-06T16:23:34Z</dcterms:created>
  <dcterms:modified xsi:type="dcterms:W3CDTF">2021-01-15T16:07:19Z</dcterms:modified>
</cp:coreProperties>
</file>