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1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1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6884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32892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592848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72936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32892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92848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7688160" cy="226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1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729360" y="1156680"/>
            <a:ext cx="7688160" cy="3983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7688160" cy="226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6884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1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1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1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6884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32892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592848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72936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32892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592848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1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729360" y="1156680"/>
            <a:ext cx="7688160" cy="3983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68840" y="326016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68840" y="2079000"/>
            <a:ext cx="37515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1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3280" cy="487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" name="Group 2"/>
          <p:cNvGrpSpPr/>
          <p:nvPr/>
        </p:nvGrpSpPr>
        <p:grpSpPr>
          <a:xfrm>
            <a:off x="830520" y="1191600"/>
            <a:ext cx="744840" cy="45000"/>
            <a:chOff x="830520" y="1191600"/>
            <a:chExt cx="744840" cy="45000"/>
          </a:xfrm>
        </p:grpSpPr>
        <p:sp>
          <p:nvSpPr>
            <p:cNvPr id="2" name="CustomShape 3"/>
            <p:cNvSpPr/>
            <p:nvPr/>
          </p:nvSpPr>
          <p:spPr>
            <a:xfrm rot="16200000">
              <a:off x="1366560" y="1027800"/>
              <a:ext cx="45000" cy="3722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 rot="16200000">
              <a:off x="995400" y="1026360"/>
              <a:ext cx="45000" cy="37512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0"/>
            <a:ext cx="9143280" cy="48708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3" name="Group 2"/>
          <p:cNvGrpSpPr/>
          <p:nvPr/>
        </p:nvGrpSpPr>
        <p:grpSpPr>
          <a:xfrm>
            <a:off x="830520" y="1191600"/>
            <a:ext cx="744840" cy="45000"/>
            <a:chOff x="830520" y="1191600"/>
            <a:chExt cx="744840" cy="45000"/>
          </a:xfrm>
        </p:grpSpPr>
        <p:sp>
          <p:nvSpPr>
            <p:cNvPr id="44" name="CustomShape 3"/>
            <p:cNvSpPr/>
            <p:nvPr/>
          </p:nvSpPr>
          <p:spPr>
            <a:xfrm rot="16200000">
              <a:off x="1366560" y="1027800"/>
              <a:ext cx="45000" cy="3722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" name="CustomShape 4"/>
            <p:cNvSpPr/>
            <p:nvPr/>
          </p:nvSpPr>
          <p:spPr>
            <a:xfrm rot="16200000">
              <a:off x="995400" y="1026360"/>
              <a:ext cx="45000" cy="37512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729360" y="1156680"/>
            <a:ext cx="76881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160" cy="226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729360" y="1322280"/>
            <a:ext cx="7687440" cy="90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4200" spc="-1" strike="noStrike">
                <a:solidFill>
                  <a:srgbClr val="1a1a1a"/>
                </a:solidFill>
                <a:latin typeface="Raleway"/>
                <a:ea typeface="Raleway"/>
              </a:rPr>
              <a:t>NA WIEJSKIM PODWÓRKU</a:t>
            </a:r>
            <a:endParaRPr b="0" lang="pl-PL" sz="4200" spc="-1" strike="noStrike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729720" y="2736000"/>
            <a:ext cx="7687440" cy="14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1600" spc="-1" strike="noStrike">
                <a:solidFill>
                  <a:srgbClr val="595959"/>
                </a:solidFill>
                <a:latin typeface="Lato"/>
                <a:ea typeface="Lato"/>
              </a:rPr>
              <a:t>KTO MIESZKA NA WIEJSKIM PODWÓRKU?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600" spc="-1" strike="noStrike">
                <a:solidFill>
                  <a:srgbClr val="595959"/>
                </a:solidFill>
                <a:latin typeface="Lato"/>
                <a:ea typeface="Lato"/>
              </a:rPr>
              <a:t>ZWIERZĘTA DOROSŁE I ICH DZIECI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600" spc="-1" strike="noStrike">
                <a:solidFill>
                  <a:srgbClr val="595959"/>
                </a:solidFill>
                <a:latin typeface="Lato"/>
                <a:ea typeface="Lato"/>
              </a:rPr>
              <a:t>SKĄD SIĘ BIERZE MLEKO?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86" name="Google Shape;88;p13" descr=""/>
          <p:cNvPicPr/>
          <p:nvPr/>
        </p:nvPicPr>
        <p:blipFill>
          <a:blip r:embed="rId1"/>
          <a:stretch/>
        </p:blipFill>
        <p:spPr>
          <a:xfrm>
            <a:off x="5192640" y="2384640"/>
            <a:ext cx="3705120" cy="260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OWCA I JAGNIĄTKO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0" name="Google Shape;158;p22" descr=""/>
          <p:cNvPicPr/>
          <p:nvPr/>
        </p:nvPicPr>
        <p:blipFill>
          <a:blip r:embed="rId1"/>
          <a:stretch/>
        </p:blipFill>
        <p:spPr>
          <a:xfrm>
            <a:off x="367560" y="1939320"/>
            <a:ext cx="4507200" cy="300708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59;p22" descr=""/>
          <p:cNvPicPr/>
          <p:nvPr/>
        </p:nvPicPr>
        <p:blipFill>
          <a:blip r:embed="rId2"/>
          <a:stretch/>
        </p:blipFill>
        <p:spPr>
          <a:xfrm>
            <a:off x="4875120" y="1939320"/>
            <a:ext cx="4268160" cy="300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KRÓLIK I KRÓLICZĄTKO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Google Shape;166;p23" descr=""/>
          <p:cNvPicPr/>
          <p:nvPr/>
        </p:nvPicPr>
        <p:blipFill>
          <a:blip r:embed="rId1"/>
          <a:stretch/>
        </p:blipFill>
        <p:spPr>
          <a:xfrm>
            <a:off x="228960" y="1789560"/>
            <a:ext cx="4415760" cy="312192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67;p23" descr=""/>
          <p:cNvPicPr/>
          <p:nvPr/>
        </p:nvPicPr>
        <p:blipFill>
          <a:blip r:embed="rId2"/>
          <a:stretch/>
        </p:blipFill>
        <p:spPr>
          <a:xfrm>
            <a:off x="4645440" y="1789560"/>
            <a:ext cx="4249080" cy="3121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KOZA I KOŹLĄTKO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Google Shape;174;p24" descr=""/>
          <p:cNvPicPr/>
          <p:nvPr/>
        </p:nvPicPr>
        <p:blipFill>
          <a:blip r:embed="rId1"/>
          <a:stretch/>
        </p:blipFill>
        <p:spPr>
          <a:xfrm>
            <a:off x="113760" y="1978200"/>
            <a:ext cx="4457520" cy="289728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175;p24" descr=""/>
          <p:cNvPicPr/>
          <p:nvPr/>
        </p:nvPicPr>
        <p:blipFill>
          <a:blip r:embed="rId2"/>
          <a:stretch/>
        </p:blipFill>
        <p:spPr>
          <a:xfrm>
            <a:off x="4812120" y="1978200"/>
            <a:ext cx="4129200" cy="303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PIES I SZCZENIĄTKO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Google Shape;182;p25" descr=""/>
          <p:cNvPicPr/>
          <p:nvPr/>
        </p:nvPicPr>
        <p:blipFill>
          <a:blip r:embed="rId1"/>
          <a:stretch/>
        </p:blipFill>
        <p:spPr>
          <a:xfrm>
            <a:off x="167760" y="1968480"/>
            <a:ext cx="4403520" cy="293904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183;p25" descr=""/>
          <p:cNvPicPr/>
          <p:nvPr/>
        </p:nvPicPr>
        <p:blipFill>
          <a:blip r:embed="rId2"/>
          <a:stretch/>
        </p:blipFill>
        <p:spPr>
          <a:xfrm>
            <a:off x="4572000" y="1968480"/>
            <a:ext cx="4131720" cy="293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KOT I KOCIĄTKO</a:t>
            </a:r>
            <a:br/>
            <a:endParaRPr b="0" lang="pl-PL" sz="26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Google Shape;190;p26" descr=""/>
          <p:cNvPicPr/>
          <p:nvPr/>
        </p:nvPicPr>
        <p:blipFill>
          <a:blip r:embed="rId1"/>
          <a:stretch/>
        </p:blipFill>
        <p:spPr>
          <a:xfrm>
            <a:off x="303120" y="1945080"/>
            <a:ext cx="4221720" cy="2919600"/>
          </a:xfrm>
          <a:prstGeom prst="rect">
            <a:avLst/>
          </a:prstGeom>
          <a:ln>
            <a:noFill/>
          </a:ln>
        </p:spPr>
      </p:pic>
      <p:pic>
        <p:nvPicPr>
          <p:cNvPr id="137" name="Google Shape;191;p26" descr=""/>
          <p:cNvPicPr/>
          <p:nvPr/>
        </p:nvPicPr>
        <p:blipFill>
          <a:blip r:embed="rId2"/>
          <a:stretch/>
        </p:blipFill>
        <p:spPr>
          <a:xfrm>
            <a:off x="4525560" y="1997640"/>
            <a:ext cx="4415040" cy="286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INNI MIESZKAŃCY WSI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BARAN  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40" name="Google Shape;198;p27" descr=""/>
          <p:cNvPicPr/>
          <p:nvPr/>
        </p:nvPicPr>
        <p:blipFill>
          <a:blip r:embed="rId1"/>
          <a:stretch/>
        </p:blipFill>
        <p:spPr>
          <a:xfrm>
            <a:off x="3679200" y="1854000"/>
            <a:ext cx="4470840" cy="322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INNI MIESZKAŃCY WSI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BYK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43" name="Google Shape;205;p28" descr=""/>
          <p:cNvPicPr/>
          <p:nvPr/>
        </p:nvPicPr>
        <p:blipFill>
          <a:blip r:embed="rId1"/>
          <a:stretch/>
        </p:blipFill>
        <p:spPr>
          <a:xfrm>
            <a:off x="3584160" y="1924920"/>
            <a:ext cx="4913280" cy="304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INNI MIESZKAŃCY WSI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KOGUT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46" name="Google Shape;212;p29" descr=""/>
          <p:cNvPicPr/>
          <p:nvPr/>
        </p:nvPicPr>
        <p:blipFill>
          <a:blip r:embed="rId1"/>
          <a:stretch/>
        </p:blipFill>
        <p:spPr>
          <a:xfrm>
            <a:off x="3710520" y="1979640"/>
            <a:ext cx="4533120" cy="302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INNI MIESZKAŃCY WSI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OSIOŁ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49" name="Google Shape;219;p30" descr=""/>
          <p:cNvPicPr/>
          <p:nvPr/>
        </p:nvPicPr>
        <p:blipFill>
          <a:blip r:embed="rId1"/>
          <a:stretch/>
        </p:blipFill>
        <p:spPr>
          <a:xfrm>
            <a:off x="3655800" y="1793880"/>
            <a:ext cx="4761720" cy="318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INNI MIESZKAŃCY WSI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PSZCZOŁY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52" name="Google Shape;226;p31" descr=""/>
          <p:cNvPicPr/>
          <p:nvPr/>
        </p:nvPicPr>
        <p:blipFill>
          <a:blip r:embed="rId1"/>
          <a:stretch/>
        </p:blipFill>
        <p:spPr>
          <a:xfrm>
            <a:off x="3643560" y="1978200"/>
            <a:ext cx="4447080" cy="296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729360" y="1318680"/>
            <a:ext cx="7688160" cy="84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MIESZKAŃCY WIEJSKIEGO PODWÓRKA I ICH DZIECI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729360" y="2245680"/>
            <a:ext cx="7688160" cy="209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" name="Google Shape;95;p14" descr=""/>
          <p:cNvPicPr/>
          <p:nvPr/>
        </p:nvPicPr>
        <p:blipFill>
          <a:blip r:embed="rId1"/>
          <a:stretch/>
        </p:blipFill>
        <p:spPr>
          <a:xfrm>
            <a:off x="1539720" y="2164320"/>
            <a:ext cx="5799240" cy="2840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SKĄD SIĘ BIERZE…...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Google Shape;233;p32" descr=""/>
          <p:cNvPicPr/>
          <p:nvPr/>
        </p:nvPicPr>
        <p:blipFill>
          <a:blip r:embed="rId1"/>
          <a:stretch/>
        </p:blipFill>
        <p:spPr>
          <a:xfrm>
            <a:off x="4467240" y="1854000"/>
            <a:ext cx="4455360" cy="315000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234;p32" descr=""/>
          <p:cNvPicPr/>
          <p:nvPr/>
        </p:nvPicPr>
        <p:blipFill>
          <a:blip r:embed="rId2"/>
          <a:stretch/>
        </p:blipFill>
        <p:spPr>
          <a:xfrm>
            <a:off x="185400" y="1854000"/>
            <a:ext cx="4281120" cy="315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MLEKO I PRODUKTY MLECZNE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MLEKO DAJE</a:t>
            </a: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 KROWA, KOZA LUB OWCA</a:t>
            </a:r>
            <a:endParaRPr b="0" lang="pl-PL" sz="13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300" spc="-1" strike="noStrike">
              <a:latin typeface="Arial"/>
            </a:endParaRPr>
          </a:p>
        </p:txBody>
      </p:sp>
      <p:pic>
        <p:nvPicPr>
          <p:cNvPr id="159" name="Google Shape;241;p33" descr=""/>
          <p:cNvPicPr/>
          <p:nvPr/>
        </p:nvPicPr>
        <p:blipFill>
          <a:blip r:embed="rId1"/>
          <a:stretch/>
        </p:blipFill>
        <p:spPr>
          <a:xfrm>
            <a:off x="4345920" y="2079000"/>
            <a:ext cx="4666680" cy="2918880"/>
          </a:xfrm>
          <a:prstGeom prst="rect">
            <a:avLst/>
          </a:prstGeom>
          <a:ln>
            <a:noFill/>
          </a:ln>
        </p:spPr>
      </p:pic>
      <p:pic>
        <p:nvPicPr>
          <p:cNvPr id="160" name="Google Shape;242;p33" descr=""/>
          <p:cNvPicPr/>
          <p:nvPr/>
        </p:nvPicPr>
        <p:blipFill>
          <a:blip r:embed="rId2"/>
          <a:stretch/>
        </p:blipFill>
        <p:spPr>
          <a:xfrm>
            <a:off x="1544400" y="2450880"/>
            <a:ext cx="1816560" cy="254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JAJKA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JAJKA MAMY OD </a:t>
            </a: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KUR, KACZEK, GĘSI I INDYKÓW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63" name="Google Shape;249;p34" descr=""/>
          <p:cNvPicPr/>
          <p:nvPr/>
        </p:nvPicPr>
        <p:blipFill>
          <a:blip r:embed="rId1"/>
          <a:stretch/>
        </p:blipFill>
        <p:spPr>
          <a:xfrm>
            <a:off x="4819680" y="2448000"/>
            <a:ext cx="4183920" cy="2588040"/>
          </a:xfrm>
          <a:prstGeom prst="rect">
            <a:avLst/>
          </a:prstGeom>
          <a:ln>
            <a:noFill/>
          </a:ln>
        </p:spPr>
      </p:pic>
      <p:pic>
        <p:nvPicPr>
          <p:cNvPr id="164" name="Google Shape;250;p34" descr=""/>
          <p:cNvPicPr/>
          <p:nvPr/>
        </p:nvPicPr>
        <p:blipFill>
          <a:blip r:embed="rId2"/>
          <a:stretch/>
        </p:blipFill>
        <p:spPr>
          <a:xfrm>
            <a:off x="806760" y="2571840"/>
            <a:ext cx="3720960" cy="247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WEŁNA 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WEŁNĘ MAMY DZIĘKI </a:t>
            </a: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OWCOM I BARANOM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67" name="Google Shape;257;p35" descr=""/>
          <p:cNvPicPr/>
          <p:nvPr/>
        </p:nvPicPr>
        <p:blipFill>
          <a:blip r:embed="rId1"/>
          <a:stretch/>
        </p:blipFill>
        <p:spPr>
          <a:xfrm>
            <a:off x="160560" y="2480760"/>
            <a:ext cx="2777760" cy="2522880"/>
          </a:xfrm>
          <a:prstGeom prst="rect">
            <a:avLst/>
          </a:prstGeom>
          <a:ln>
            <a:noFill/>
          </a:ln>
        </p:spPr>
      </p:pic>
      <p:pic>
        <p:nvPicPr>
          <p:cNvPr id="168" name="Google Shape;258;p35" descr=""/>
          <p:cNvPicPr/>
          <p:nvPr/>
        </p:nvPicPr>
        <p:blipFill>
          <a:blip r:embed="rId2"/>
          <a:stretch/>
        </p:blipFill>
        <p:spPr>
          <a:xfrm>
            <a:off x="2938680" y="2480760"/>
            <a:ext cx="3075480" cy="2522880"/>
          </a:xfrm>
          <a:prstGeom prst="rect">
            <a:avLst/>
          </a:prstGeom>
          <a:ln>
            <a:noFill/>
          </a:ln>
        </p:spPr>
      </p:pic>
      <p:pic>
        <p:nvPicPr>
          <p:cNvPr id="169" name="Google Shape;259;p35" descr=""/>
          <p:cNvPicPr/>
          <p:nvPr/>
        </p:nvPicPr>
        <p:blipFill>
          <a:blip r:embed="rId3"/>
          <a:stretch/>
        </p:blipFill>
        <p:spPr>
          <a:xfrm>
            <a:off x="6014880" y="2480760"/>
            <a:ext cx="3031920" cy="247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PIERZE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PIERZE MAMY DZIĘKI </a:t>
            </a: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GĘSIOM, </a:t>
            </a: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PIERZE WYKORZYSTUJEMY np W PODUSZKACH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72" name="Google Shape;266;p36" descr=""/>
          <p:cNvPicPr/>
          <p:nvPr/>
        </p:nvPicPr>
        <p:blipFill>
          <a:blip r:embed="rId1"/>
          <a:stretch/>
        </p:blipFill>
        <p:spPr>
          <a:xfrm>
            <a:off x="141480" y="2460960"/>
            <a:ext cx="3788640" cy="2523240"/>
          </a:xfrm>
          <a:prstGeom prst="rect">
            <a:avLst/>
          </a:prstGeom>
          <a:ln>
            <a:noFill/>
          </a:ln>
        </p:spPr>
      </p:pic>
      <p:pic>
        <p:nvPicPr>
          <p:cNvPr id="173" name="Google Shape;267;p36" descr=""/>
          <p:cNvPicPr/>
          <p:nvPr/>
        </p:nvPicPr>
        <p:blipFill>
          <a:blip r:embed="rId2"/>
          <a:stretch/>
        </p:blipFill>
        <p:spPr>
          <a:xfrm>
            <a:off x="4381560" y="2460960"/>
            <a:ext cx="4231080" cy="252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SKÓRY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SKÓRY MAMY DZIĘKI </a:t>
            </a: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KROWOM, BYKOM, OWCOM, BARANOM, KONIOM, KOZOM I ŚWINIOM</a:t>
            </a:r>
            <a:endParaRPr b="0" lang="pl-PL" sz="13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300" spc="-1" strike="noStrike">
              <a:latin typeface="Arial"/>
            </a:endParaRPr>
          </a:p>
        </p:txBody>
      </p:sp>
      <p:pic>
        <p:nvPicPr>
          <p:cNvPr id="176" name="Google Shape;274;p37" descr=""/>
          <p:cNvPicPr/>
          <p:nvPr/>
        </p:nvPicPr>
        <p:blipFill>
          <a:blip r:embed="rId1"/>
          <a:stretch/>
        </p:blipFill>
        <p:spPr>
          <a:xfrm>
            <a:off x="96120" y="2664000"/>
            <a:ext cx="3722040" cy="2297160"/>
          </a:xfrm>
          <a:prstGeom prst="rect">
            <a:avLst/>
          </a:prstGeom>
          <a:ln>
            <a:noFill/>
          </a:ln>
        </p:spPr>
      </p:pic>
      <p:pic>
        <p:nvPicPr>
          <p:cNvPr id="177" name="Google Shape;275;p37" descr=""/>
          <p:cNvPicPr/>
          <p:nvPr/>
        </p:nvPicPr>
        <p:blipFill>
          <a:blip r:embed="rId2"/>
          <a:stretch/>
        </p:blipFill>
        <p:spPr>
          <a:xfrm>
            <a:off x="3872880" y="2489400"/>
            <a:ext cx="3932280" cy="247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MIÓD I WOSK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MIÓD I WOSK MAMY DZIĘKI</a:t>
            </a:r>
            <a:endParaRPr b="0" lang="pl-PL" sz="13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 </a:t>
            </a:r>
            <a:r>
              <a:rPr b="1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PSZCZOŁOM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80" name="Google Shape;282;p38" descr=""/>
          <p:cNvPicPr/>
          <p:nvPr/>
        </p:nvPicPr>
        <p:blipFill>
          <a:blip r:embed="rId1"/>
          <a:stretch/>
        </p:blipFill>
        <p:spPr>
          <a:xfrm>
            <a:off x="3466080" y="1914120"/>
            <a:ext cx="5452920" cy="3066120"/>
          </a:xfrm>
          <a:prstGeom prst="rect">
            <a:avLst/>
          </a:prstGeom>
          <a:ln>
            <a:noFill/>
          </a:ln>
        </p:spPr>
      </p:pic>
      <p:pic>
        <p:nvPicPr>
          <p:cNvPr id="181" name="Google Shape;283;p38" descr=""/>
          <p:cNvPicPr/>
          <p:nvPr/>
        </p:nvPicPr>
        <p:blipFill>
          <a:blip r:embed="rId2"/>
          <a:stretch/>
        </p:blipFill>
        <p:spPr>
          <a:xfrm>
            <a:off x="519120" y="2898000"/>
            <a:ext cx="2901960" cy="215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MIĘSO I PRZETWORY MIĘSNE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MIĘSO I PRODUKTY MIĘSNE MAMY DZIĘKI DROBIOWI I ZWIERZĘTOM HODOWLANYM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84" name="Google Shape;290;p39" descr=""/>
          <p:cNvPicPr/>
          <p:nvPr/>
        </p:nvPicPr>
        <p:blipFill>
          <a:blip r:embed="rId1"/>
          <a:stretch/>
        </p:blipFill>
        <p:spPr>
          <a:xfrm>
            <a:off x="4665600" y="2523600"/>
            <a:ext cx="4154760" cy="2458800"/>
          </a:xfrm>
          <a:prstGeom prst="rect">
            <a:avLst/>
          </a:prstGeom>
          <a:ln>
            <a:noFill/>
          </a:ln>
        </p:spPr>
      </p:pic>
      <p:pic>
        <p:nvPicPr>
          <p:cNvPr id="185" name="Google Shape;291;p39" descr=""/>
          <p:cNvPicPr/>
          <p:nvPr/>
        </p:nvPicPr>
        <p:blipFill>
          <a:blip r:embed="rId2"/>
          <a:stretch/>
        </p:blipFill>
        <p:spPr>
          <a:xfrm>
            <a:off x="288720" y="2442240"/>
            <a:ext cx="4282560" cy="255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MIESZKAŃCY WSI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644040" y="20574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PREZENTACJA NA POTRZEBY NAUCZANIA ZDALNEGO ODDZIAŁ PRZEDSZKOLNY 3 4 LATKI</a:t>
            </a:r>
            <a:endParaRPr b="0" lang="pl-PL" sz="13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AUTOR DOROTA MYSIAK </a:t>
            </a:r>
            <a:endParaRPr b="0" lang="pl-PL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KROWA I CIELĄTKO 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Google Shape;102;p15" descr=""/>
          <p:cNvPicPr/>
          <p:nvPr/>
        </p:nvPicPr>
        <p:blipFill>
          <a:blip r:embed="rId1"/>
          <a:stretch/>
        </p:blipFill>
        <p:spPr>
          <a:xfrm>
            <a:off x="181800" y="2079000"/>
            <a:ext cx="4684320" cy="2903400"/>
          </a:xfrm>
          <a:prstGeom prst="rect">
            <a:avLst/>
          </a:prstGeom>
          <a:ln>
            <a:noFill/>
          </a:ln>
        </p:spPr>
      </p:pic>
      <p:pic>
        <p:nvPicPr>
          <p:cNvPr id="93" name="Google Shape;103;p15" descr=""/>
          <p:cNvPicPr/>
          <p:nvPr/>
        </p:nvPicPr>
        <p:blipFill>
          <a:blip r:embed="rId2"/>
          <a:stretch/>
        </p:blipFill>
        <p:spPr>
          <a:xfrm>
            <a:off x="4866840" y="2079000"/>
            <a:ext cx="4156560" cy="290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KOŃ (KLACZ) I ŹREBIĄTKO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6" name="Google Shape;110;p16" descr=""/>
          <p:cNvPicPr/>
          <p:nvPr/>
        </p:nvPicPr>
        <p:blipFill>
          <a:blip r:embed="rId1"/>
          <a:stretch/>
        </p:blipFill>
        <p:spPr>
          <a:xfrm>
            <a:off x="210600" y="1768320"/>
            <a:ext cx="4314240" cy="3235320"/>
          </a:xfrm>
          <a:prstGeom prst="rect">
            <a:avLst/>
          </a:prstGeom>
          <a:ln>
            <a:noFill/>
          </a:ln>
        </p:spPr>
      </p:pic>
      <p:pic>
        <p:nvPicPr>
          <p:cNvPr id="97" name="Google Shape;111;p16" descr=""/>
          <p:cNvPicPr/>
          <p:nvPr/>
        </p:nvPicPr>
        <p:blipFill>
          <a:blip r:embed="rId2"/>
          <a:stretch/>
        </p:blipFill>
        <p:spPr>
          <a:xfrm>
            <a:off x="4525560" y="1768320"/>
            <a:ext cx="4437000" cy="323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ŚWINIA I PROSIĄTKA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0" name="Google Shape;118;p17" descr=""/>
          <p:cNvPicPr/>
          <p:nvPr/>
        </p:nvPicPr>
        <p:blipFill>
          <a:blip r:embed="rId1"/>
          <a:stretch/>
        </p:blipFill>
        <p:spPr>
          <a:xfrm>
            <a:off x="3983040" y="1946160"/>
            <a:ext cx="5074560" cy="2907720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19;p17" descr=""/>
          <p:cNvPicPr/>
          <p:nvPr/>
        </p:nvPicPr>
        <p:blipFill>
          <a:blip r:embed="rId2"/>
          <a:stretch/>
        </p:blipFill>
        <p:spPr>
          <a:xfrm>
            <a:off x="149760" y="1946160"/>
            <a:ext cx="3832560" cy="290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KURA I KURCZĄTKA</a:t>
            </a:r>
            <a:br/>
            <a:endParaRPr b="0" lang="pl-PL" sz="26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Google Shape;126;p18" descr=""/>
          <p:cNvPicPr/>
          <p:nvPr/>
        </p:nvPicPr>
        <p:blipFill>
          <a:blip r:embed="rId1"/>
          <a:stretch/>
        </p:blipFill>
        <p:spPr>
          <a:xfrm>
            <a:off x="213840" y="1962360"/>
            <a:ext cx="4431960" cy="2955960"/>
          </a:xfrm>
          <a:prstGeom prst="rect">
            <a:avLst/>
          </a:prstGeom>
          <a:ln>
            <a:noFill/>
          </a:ln>
        </p:spPr>
      </p:pic>
      <p:pic>
        <p:nvPicPr>
          <p:cNvPr id="105" name="Google Shape;127;p18" descr=""/>
          <p:cNvPicPr/>
          <p:nvPr/>
        </p:nvPicPr>
        <p:blipFill>
          <a:blip r:embed="rId2"/>
          <a:stretch/>
        </p:blipFill>
        <p:spPr>
          <a:xfrm>
            <a:off x="4641840" y="1962360"/>
            <a:ext cx="4431960" cy="295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KACZKA I KACZĄTKO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8" name="Google Shape;134;p19" descr=""/>
          <p:cNvPicPr/>
          <p:nvPr/>
        </p:nvPicPr>
        <p:blipFill>
          <a:blip r:embed="rId1"/>
          <a:stretch/>
        </p:blipFill>
        <p:spPr>
          <a:xfrm>
            <a:off x="4266720" y="1965600"/>
            <a:ext cx="4150800" cy="303840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35;p19" descr=""/>
          <p:cNvPicPr/>
          <p:nvPr/>
        </p:nvPicPr>
        <p:blipFill>
          <a:blip r:embed="rId2"/>
          <a:stretch/>
        </p:blipFill>
        <p:spPr>
          <a:xfrm>
            <a:off x="176040" y="1965600"/>
            <a:ext cx="4068720" cy="2981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GĘŚ  I GĘSIĄTKO</a:t>
            </a:r>
            <a:br/>
            <a:endParaRPr b="0" lang="pl-PL" sz="2600" spc="-1" strike="noStrike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Google Shape;142;p20" descr=""/>
          <p:cNvPicPr/>
          <p:nvPr/>
        </p:nvPicPr>
        <p:blipFill>
          <a:blip r:embed="rId1"/>
          <a:stretch/>
        </p:blipFill>
        <p:spPr>
          <a:xfrm>
            <a:off x="4758480" y="1779480"/>
            <a:ext cx="3935880" cy="3224160"/>
          </a:xfrm>
          <a:prstGeom prst="rect">
            <a:avLst/>
          </a:prstGeom>
          <a:ln>
            <a:noFill/>
          </a:ln>
        </p:spPr>
      </p:pic>
      <p:pic>
        <p:nvPicPr>
          <p:cNvPr id="113" name="Google Shape;143;p20" descr=""/>
          <p:cNvPicPr/>
          <p:nvPr/>
        </p:nvPicPr>
        <p:blipFill>
          <a:blip r:embed="rId2"/>
          <a:stretch/>
        </p:blipFill>
        <p:spPr>
          <a:xfrm>
            <a:off x="126360" y="1779480"/>
            <a:ext cx="4631400" cy="308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729360" y="1318680"/>
            <a:ext cx="768816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INDYK I INDYCZĄTKO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729360" y="2079000"/>
            <a:ext cx="7688160" cy="226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Google Shape;150;p21" descr=""/>
          <p:cNvPicPr/>
          <p:nvPr/>
        </p:nvPicPr>
        <p:blipFill>
          <a:blip r:embed="rId1"/>
          <a:stretch/>
        </p:blipFill>
        <p:spPr>
          <a:xfrm>
            <a:off x="182880" y="1950480"/>
            <a:ext cx="4085280" cy="306396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151;p21" descr=""/>
          <p:cNvPicPr/>
          <p:nvPr/>
        </p:nvPicPr>
        <p:blipFill>
          <a:blip r:embed="rId2"/>
          <a:stretch/>
        </p:blipFill>
        <p:spPr>
          <a:xfrm>
            <a:off x="4438080" y="1950480"/>
            <a:ext cx="3979440" cy="3063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LibreOffice/6.2.3.2$Windows_x86 LibreOffice_project/aecc05fe267cc68dde00352a451aa867b3b546ac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dcterms:modified xsi:type="dcterms:W3CDTF">2020-05-10T20:18:14Z</dcterms:modified>
  <cp:revision>1</cp:revision>
  <dc:subject/>
  <dc:title/>
</cp:coreProperties>
</file>