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0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6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DF483C-88AE-4949-AC60-0BBEA404F71C}" type="datetimeFigureOut">
              <a:rPr lang="sk-SK" smtClean="0"/>
              <a:pPr/>
              <a:t>20. 4. 2020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D3C7C7-D7D8-4539-B6D0-4AC56B5477F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/>
              <a:t>Koniec kolonializmu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Zdroj: www.zbrovna.sk</a:t>
            </a:r>
            <a:endParaRPr lang="sk-SK" dirty="0"/>
          </a:p>
        </p:txBody>
      </p:sp>
      <p:pic>
        <p:nvPicPr>
          <p:cNvPr id="4" name="Obrázok 3" descr="Ghan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0"/>
            <a:ext cx="3347864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Arial" pitchFamily="34" charset="0"/>
                <a:cs typeface="Arial" pitchFamily="34" charset="0"/>
              </a:rPr>
              <a:t>Od roku 1910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bola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Kórea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pod nadvládou Japonska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po jeho porážke v roku 1945 sa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rozdelila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sk-SK" sz="2600" b="1" u="sng" dirty="0" smtClean="0">
                <a:latin typeface="Arial" pitchFamily="34" charset="0"/>
                <a:cs typeface="Arial" pitchFamily="34" charset="0"/>
              </a:rPr>
              <a:t>Severnú Kóreu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(komunistická) a </a:t>
            </a:r>
            <a:r>
              <a:rPr lang="sk-SK" sz="2600" b="1" u="sng" dirty="0" smtClean="0">
                <a:latin typeface="Arial" pitchFamily="34" charset="0"/>
                <a:cs typeface="Arial" pitchFamily="34" charset="0"/>
              </a:rPr>
              <a:t>Južnú Kóreu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(pod patronátom USA)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Kórea </a:t>
            </a:r>
            <a:endParaRPr lang="sk-SK" dirty="0"/>
          </a:p>
        </p:txBody>
      </p:sp>
      <p:pic>
        <p:nvPicPr>
          <p:cNvPr id="23554" name="Picture 2" descr="https://encrypted-tbn0.gstatic.com/images?q=tbn:ANd9GcQvTHF6IhFN37i-iiVZtLSnTgttotrneJ2_Zac1znbXe-tzXC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3096"/>
            <a:ext cx="2699792" cy="256490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3131840" y="4437112"/>
            <a:ext cx="5246949" cy="1200329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sk-SK" dirty="0" smtClean="0"/>
              <a:t>V roku 1950 vtrhli do Južnej Kórei severokórejské</a:t>
            </a:r>
          </a:p>
          <a:p>
            <a:r>
              <a:rPr lang="sk-SK" dirty="0" smtClean="0"/>
              <a:t>vojská podporované Čínou...na obranu Južnej</a:t>
            </a:r>
          </a:p>
          <a:p>
            <a:r>
              <a:rPr lang="sk-SK" dirty="0" smtClean="0"/>
              <a:t>Kórei  prišli vojská z OSN a USA =&gt; konflikt:</a:t>
            </a:r>
          </a:p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VOJNA V KÓREJI (1950 -1953)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572000" y="4077072"/>
            <a:ext cx="225574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sk-SK" b="1" dirty="0" smtClean="0"/>
              <a:t>STUDENÁ VOJNA</a:t>
            </a:r>
            <a:endParaRPr lang="sk-SK" b="1" dirty="0"/>
          </a:p>
        </p:txBody>
      </p:sp>
      <p:sp>
        <p:nvSpPr>
          <p:cNvPr id="7" name="Šípka dolu 6"/>
          <p:cNvSpPr/>
          <p:nvPr/>
        </p:nvSpPr>
        <p:spPr>
          <a:xfrm>
            <a:off x="5076056" y="5661248"/>
            <a:ext cx="158417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3995936" y="6021288"/>
            <a:ext cx="38164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Nové hranice: 38. rovnobežka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Arial" pitchFamily="34" charset="0"/>
                <a:cs typeface="Arial" pitchFamily="34" charset="0"/>
              </a:rPr>
              <a:t>Dekolonizácia v Afrike bola pomerne pokojná a 17 afrických štátov postupne získalo samostatnosť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Dramatickejšie prebiehala najmä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 Angole, Alžírsku a Kongu</a:t>
            </a: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„1960“ =  rok Afriky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475656" y="4941168"/>
            <a:ext cx="5328592" cy="9233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Dekolonizácia</a:t>
            </a:r>
            <a:r>
              <a:rPr lang="sk-SK" dirty="0" smtClean="0"/>
              <a:t> = politické, ekonomické a ideologické opatrenia, ktoré smerujú k likvidácii koloniálneho systému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 flipH="1" flipV="1">
            <a:off x="2483768" y="4437112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589240"/>
            <a:ext cx="7767021" cy="644729"/>
          </a:xfrm>
        </p:spPr>
        <p:txBody>
          <a:bodyPr/>
          <a:lstStyle/>
          <a:p>
            <a:r>
              <a:rPr lang="sk-SK" dirty="0" smtClean="0"/>
              <a:t>Rozklad koloniálneho systému v Afrike</a:t>
            </a:r>
            <a:endParaRPr lang="sk-SK" dirty="0"/>
          </a:p>
        </p:txBody>
      </p:sp>
      <p:pic>
        <p:nvPicPr>
          <p:cNvPr id="5" name="Zástupný symbol obrázka 4" descr="dekolonizacia Afri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3306" b="23306"/>
          <a:stretch>
            <a:fillRect/>
          </a:stretch>
        </p:blipFill>
        <p:spPr>
          <a:xfrm rot="261716">
            <a:off x="1189093" y="265930"/>
            <a:ext cx="6848329" cy="5252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Arial" pitchFamily="34" charset="0"/>
                <a:cs typeface="Arial" pitchFamily="34" charset="0"/>
              </a:rPr>
              <a:t>Po druhej svetovej vojne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si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národy Ázie a Afriky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ktoré boli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pod koloniálnou správou vydobyli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štátnu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samostatnosť </a:t>
            </a:r>
          </a:p>
          <a:p>
            <a:pPr>
              <a:buNone/>
            </a:pPr>
            <a:r>
              <a:rPr lang="sk-SK" sz="2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dekolonizácia</a:t>
            </a:r>
            <a:endParaRPr lang="sk-SK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Rozpad koloniálneho panstva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730025" y="6021288"/>
            <a:ext cx="542488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Kolonializmus</a:t>
            </a:r>
            <a:r>
              <a:rPr lang="sk-SK" dirty="0" smtClean="0"/>
              <a:t> = politické ovládanie a ekonomické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yužívanie málo rozvinutých krajín </a:t>
            </a:r>
            <a:endParaRPr lang="sk-SK" dirty="0"/>
          </a:p>
        </p:txBody>
      </p:sp>
      <p:pic>
        <p:nvPicPr>
          <p:cNvPr id="1030" name="Picture 6" descr="http://obchod.skola.sk/11319-thickbox_default/dekolonizacia-azie-v-50-60-rokoch-20-storocia.jpg"/>
          <p:cNvPicPr>
            <a:picLocks noChangeAspect="1" noChangeArrowheads="1"/>
          </p:cNvPicPr>
          <p:nvPr/>
        </p:nvPicPr>
        <p:blipFill>
          <a:blip r:embed="rId2" cstate="print"/>
          <a:srcRect l="16380" t="1260" r="16841" b="1721"/>
          <a:stretch>
            <a:fillRect/>
          </a:stretch>
        </p:blipFill>
        <p:spPr bwMode="auto">
          <a:xfrm>
            <a:off x="6300192" y="3068960"/>
            <a:ext cx="2843808" cy="2592288"/>
          </a:xfrm>
          <a:prstGeom prst="rect">
            <a:avLst/>
          </a:prstGeom>
          <a:noFill/>
        </p:spPr>
      </p:pic>
      <p:sp>
        <p:nvSpPr>
          <p:cNvPr id="11" name="BlokTextu 10"/>
          <p:cNvSpPr txBox="1"/>
          <p:nvPr/>
        </p:nvSpPr>
        <p:spPr>
          <a:xfrm>
            <a:off x="1145145" y="5301208"/>
            <a:ext cx="5168403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Dekolonizácia Ázie </a:t>
            </a:r>
            <a:r>
              <a:rPr lang="sk-SK" dirty="0" smtClean="0"/>
              <a:t>v 50 – 60 rokoch 20. storočia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India </a:t>
            </a:r>
            <a:endParaRPr lang="sk-SK" dirty="0"/>
          </a:p>
        </p:txBody>
      </p:sp>
      <p:pic>
        <p:nvPicPr>
          <p:cNvPr id="15362" name="Picture 2" descr="http://obchod.skola.sk/11319-thickbox_default/dekolonizacia-azie-v-50-60-rokoch-20-storocia.jpg"/>
          <p:cNvPicPr>
            <a:picLocks noChangeAspect="1" noChangeArrowheads="1"/>
          </p:cNvPicPr>
          <p:nvPr/>
        </p:nvPicPr>
        <p:blipFill>
          <a:blip r:embed="rId2" cstate="print"/>
          <a:srcRect l="15741" t="1462" r="16220"/>
          <a:stretch>
            <a:fillRect/>
          </a:stretch>
        </p:blipFill>
        <p:spPr bwMode="auto">
          <a:xfrm>
            <a:off x="0" y="1916832"/>
            <a:ext cx="3888432" cy="4941168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hQSERQUExQVFRUWGBoZFhUYGBgYHRcYFxcYFxccGBgXHSYeFxojGhcXHy8gIycpLCwsFR8xNTAqNSYrLCoBCQoKDgwOGg8PGiwkHyQsLCwsLCwsLCwsLCwpLCwsLCksLCwsLCwsLCwsLCwsLCwsLCwsLCksLCwsLCwsLCksLP/AABEIAMIBAwMBIgACEQEDEQH/xAAcAAACAgMBAQAAAAAAAAAAAAAEBQMGAAIHAQj/xAA8EAABAwIDBQYFBAIBBAIDAAABAAIRAyEEMUEFElFhcQYigZGh8BMyscHhB0LR8RQjUjNicoJzohUkQ//EABoBAAIDAQEAAAAAAAAAAAAAAAMEAAECBQb/xAAoEQACAgIDAAEDBAMBAAAAAAAAAQIRAyESMUEiBFGBEzJh0RQzcQX/2gAMAwEAAhEDEQA/AKtjqZsQ7eHEcD9ZQbHHzTzGYUFsZAeloSunTG8ZtHD3y9ShnT22eHEVCYN9OmnRa03O3jcz5ZBNKZtHrESFA/DTJMayM4+xQGHUX9wZlY5ZdPTmjaVd4mdP60UTKg3iB4DLRFYZlxofP3l6obCRDKDzF0ZTqcyEOyjCmYgtBTcFerMl4HrNF2bUmyYKsWy8EInwSbZ9PeeATmb+Kt2HwwgAWVJJvYHLLVHoo8pU1OkOClZSsiKNCQUVRvoUcq7B2suhNo7WpURL3Acku2/2h3JZSgvy9n7rn2J2fUqv3qriTeATb+NENtBVF9lo2p+o7QS2i3eIzytxzSZvbqvUcAIvYCSJz8siluG2ZukxfSwsAc79I80fT2ON27IzI8/fu6xLj6aSfgZidr1qdMvdfdzGc6nPl1KGw/bZgLfjt3Q7JwsRGYPHyXrMRULNw90C0G0C1pk6RJSHtHTaWizd6YmTOvksxxwbpouUmtpnRMPXp1WhzHggibDL1spm0STkuN7I2tUw7xuEi+U2ldK7M9sG1xuvgPHhPvgl8/0sse47RqGVS/6N6tEeU/TghW4Hvb3kNBN5TKo3ulwE5mNSvaNOQDcWSibQaxHicK8PG6BE2GggDlYX9FPQwLaYkC/vyTV9HXn6Iavuix8PzzWubejXKwQnLjK0rUQ65i0EZ6Ij4YIiBkozR0t9lLMizajAQJJgcB5ny+qRYtrQQWG2gIOdlZ8VhGwBEjgeh4pZiMNTDTyEzN5m38I+OVGk0ISIN/cqCqy3imDKc5A26qOo3Max9MkymBljZW6uHuViY1Gmc2+ixNLMxX9FDTG1TuQbG10DRpGbkE7vjpHoePBT4nGndIieM+80LSxh4CY4cBYTpkunxB2rGLSNbwMpvGSmc3MHpnchC4aqd0HXInxIRrXcfPVAlENGVADsMLkAg/2FPgZDgffEKR0bxuR09+K3MSDJ5IL+wdJdoYtctgoKTlMxyC0ENKjrwvWL3cRFOhIngssuwjZje+Oqt+EJVX2RTl/CLq14dquItlewsPhDY/FkMhuZNvHMqcM5pTt3E7g3r5QOpyW23GICMYylRVdpMa13cJLie965KFmAeROhnXwMLZg3nTafDVWHZWC3weXGw9EqNidmzi0CRF88pz9P4TKphHFjRpGpHonlHZ8zvbpPIZcslI7Z4jiFhpmk10Una+GloO6CR9RxVb2xQBbvAiR+3d0PE+Y8SunY3ZEsgDoVU9s9moYZkZxfTzVwlxezE42tHMsbTl5cDmZj68reClwW0mgl7j3rkEa3n2OizG4YgmdDnYX19hJn5zrqugkpISbpnZ+x3aP/ACaRDj32WPMcYT7D1i6QGkAHM5Hp5LkHYHaRbimCYDrGLcfuuy0xaVxfq8SxzpejuKfKNg1XFft1EWvr79FC54PvgtsZRMyhN6EFK1oMbFsg8vf4WkkW48SpT5dfP+VkSOkqVRAOqTx8Eo2hSME9IaNBxInjCcOpyfTkvKYBkZrcZcS06K5h6LmvaQ0nUAcCLRyKhxtRziSR4dOCsfw+QEW0sq/j/nM30JyyF7dI8keEuTI3Yke65sPJYt30ZOqxOCewjF4e1steSBaD5e/sE1qO7vEHM/ylVZ17GP7XcimxVh+Cqy2JuM+d0Q6pa9xy92SRlQ5JxgqTg22R0KDOISMiV9AkAb3u+fO6lY/S5PC2nGPd0PUc8E8ItGa8pPJMgEdfxz+iBKIaM0MWPhTCsgcPUzB09bzZEMghAaoOnfQRvKRjyoWKdizRY32NY63Vrw6rmx8hf8Kx4cqkLT7DKVFtiTM6BU7tri5qCkMxJjLOR9FaX7So0yA+o1pJ1MefBUvtHVP+a4GLaa+/5WsiXEHivlsEwdK99FbdjPIHd3fH7Qq0Wf7OoHhaVZdjYuiBd+7pLiBfxS1bGn0PJJaSQRaxBMH8c1mHqhws7e4yL+RAP9KPC4RwPcqh9MjLP++oIUbWw8zkePH7ortC6phWKaN0y4NtY5xOVlXdvMb8MgG5FyRE/mVZmC1/OEk2rhXO3iQBwLgbdAhZY6sJie6OLdoBBI1mZN/A68fsqriBf+F0vtN2b3C5wc0nnuj90mAub45ha4g8/qmcMk1oBmTQT2aq7uJpE6OH1XdxUsvn3AVIqtPP36r6BwY3mMdxaJ8gkv8A0VuLC/SvTR42uXtyIzifJL3sj3mmzyLKCvTacvQrnRdDYC5xFr+qmFHuSeHr+UO9szytB/r3CmqE7tuGeY9EWfVF0RVjfKNPfFDBoAkZ68z90RiMgvC0AE+5/hDIAY2qWhpF5IDr38FXsZW3i7mT798FY8S0bu8QHAD37PBVvEBpJ3ZHKUziKbpaFLqxBgFYvKjbmePFv3CxOiZM0EgiY4+PRajAuJkXifZupadOJ5Gw4/jVEU6UNJdIHAE+K9HOVCiVoUvbB4fgj3KfYB+8OERbT3ZAupt6DTTz80RhK27PuQBb3zS01o3G7C3zNvBefDtnfqtXYmCF7VqwUBoMSNqE3ytEcL55LZltZUZdIF8woyC3LL3xyQpRCwkGsKnahaTrKem6EEOWDYmInunwVkbVhpPAE+iqOwz/ALB4/RW2nTBBByIhQXydlH2JRbX+Kau9Uc4PcQSIaGnMT+64HjGq32hgWUn0XNmYgyd6AIy9R0AQ3aGocBSinvBzpZvCT3Z10v3T4LTs8ypWoUnVjvFz3gHWBuZ2EfNNvwsyWrInui0VHNZNQgmeF5AyiPdlVNr7Wo7wd8RlI3jeqNEi2Q/kKyVsN8Wg6g6oGuaYEAOO6bAEc5EaciqztXs+2lSDaVV1Kfm+HLXOyneIlxPMycliKXpcm60hvsPtG3d+cbs5tINjxi406q3YLF/Fc2xMD5iB5CPdlyDDPbZgLi7dh7z3nOcTI073dtu/9oJMkx0Ps1timz/TULnVNA1ri+MnHdaCbHXndU470TlotGL27Tpg7z2tI8fBc47ZfqQB3aJvPzSII+/JVDtXXqVcQ9jXkASN0kgzJEFubJkTaRZMcH2drtpk4dm64Bp3t1pdWuN65/6YiYaLXuJ7y3xVJzf4B27agvyBfAxGKa9xh1xqRBz062GsdVVseXBxDswSCY4Wz4q5UamIDKr8RWIId3KZf8S0nuwRIgR3gQfJVXaNL94sHd4A6XM8MiI8ETH35+Ac+vfyLaFYB7Scg4Ex15LquE/ULDdxkmIABIi/TRckqPU+Aw2+9rTqR4K82COVfLwHjyyg9H0GMQHAEZRM9VvRwwa0xqST1KXYOk9lBjRdwaM0XVed37Lz9bo63gPujftGalfit0hu6TM3GQtqh6NPvSNPzPVE1qjTewI04+C1LsgNXfeTkg62Kj5Qc4IvYZTlkiXC3VBOBNja9iFEREO0qnc1Hll/ar5pSSR/PXommNrT3SLtNr6dfAFLHPhvA/3901jVIqaVbFVYHeP8n+V4va1U7xz81ia2J0FMq7pyOsGMs1vVxEtnTIz76IGpiZOen95Ldr4HGf6XppQsRTolrVhobeytP8gmeX9qKmwAa8hrw8M1jrZHXylZcVVFqTJ6OL562PvJHNxrdc/qlLhFyicNBjiDPhwSsoBVMZ0Yi+cyBw9/ZSNY3n4oN7d0kxc5qSSBKA0HDKLs7z5WUzQhqNSc0S10G3vqgSiGjMc7DZ3gbW8+qtmFdKpmynEVBAvwV0wFIkw0Tz6Z+qyo2BzSrYm7WbFbiGAG5BzAktPEc7ecIDCbPfRpNpktcym4BpFt0Zd61pkcbgXKvP8A+D3g4G28IJGnDxlVXtHg6mFpn/WHb5bvVQTDQ3KRBgQI+6kosxjyJhO2NjN+CK7GbzqTmvLRm5o+aBq4C4AzhQP2Zh67BUkPaRO8COuQ15JzsHazXUgSbQFV+0WMw+H3qtMvpvM91hG6TNpBI+vFCasKm0wyj2cw9IfFDYtOgt5WQuweytGucRiqtFrmuJbRbUaHN3QZc8NNpkwD/wBnNLezWzcVtANfiKrzh3GWNMM3hlJa0CWm5zvIvx6eKW60jQCBoOA8FFFplSkcH7U0KdHFODKbGsAsGNa0A72m6LcEb2SxT3MO/VJvDW2yOXhllx81HbuuHYgsYbz3tJOQ6wtOyePFKv8ABeSSbb4MEZe/Lxtq8Zm+My94vsy2pTl7QQczu20vvC+noFQ+2WGZRa2nSEXkgi9xxiTpbSSul1cDNPeOJqkgWBMgeq5H2srf7CN8vjMnjH5zQ8P7gmbUSs1jdXv9Puz3xam+7JomYm/iqbgsIXvAAuTAXb+zeyG4eg1v7iO8Z+iJ9bl4QpdsB9NDlLk/Bu35iJsFHi3fRb1Kmougi/2ea4kVuzo0esJbMe7KMvE5X48eMrZroaV5u2v7v9YULIGuG9JEWsvH0jmOBz4rbcvYm2mnh9VJTdZQgqxdMlriSJIBPLd0bHEg3lI6piet/BWh/MWgz0Ofp9FWcQIngNM/VMYmXehO9ok2n31Xi1rtO8bx76L1OiR5Wp3BNvK/vh0UjaojK3Gw0UNZxLjnByU1MAAN8Yz0/heqZzSOi6CZt0nlmvd7QcffVT/D7sae/T+FlSmI4kc8/wA/ysmjSYmfZWMqeWihewjP2FsPU5e9PwgS7NILNSbDh56rVhMzPhmomCFuahzET9vv+EKSTCJsYYbFb3X8JhQokgRmlOz3EEa73obj7K/9lezm+PiVJDdOJ98Uq1sLzpWadm9jOqO3sgMzx5dVcsFVDHxlx/m+el0ywlENADWwNFPUw7XC4B+3Tgs19gEp32bPeI9UDtbCDEYSswE9+m5viWnLz9FMaLmSZLh9PJQ08e2m4HNjjn/xJ48BzUv7mK9RyvAYx0FneEg+YGX28Eoqb1qlVu9vT8Nju81rRkXtiDJaTfQZWkWXths84PGhzR/rqy5h5k95vmQR/wCS9wmCZiWhr2yGzYW55jLNLtcWP2ppNCKn2orVN5znhwgBoBOd3WbMDMXvEEaJvs/9Qn4emWYgueHWZUDQ5zbHuuaLu4bwBPLVN6vZOgWjcZSAAjdLB9Uj2v2cpU7ufUDf+IDH7vGC8THreZ45tFNNnM+12LL8U59IXIBmI0kG+sQVrszZjt9rxUlzoiDeCTMgCwsM+XNMO0VGg0ug1KhiASQAMiYDQNTOeg5qt4UuY7uO3TbIDLx1TEWuNIWknytly2j2lfSY6lPfaPmJyvoP3dfTRV/ZbGOrMNUndJlx9UJjyTUmZMXMATHEBaMdNuCwsetGnl3s6zsHsfhWH4zBOrZMxqIT2qZyFjpkqZ2B2vNN1FxNrt6a+v1VsdWi2XVcXOpKbUnZ0MbTjaNqdQxaPx1UFS5jzA8F4HmARfjPDVe785+aF0EM0KwOtbT1W/8AkADIqNpE+PH6eKohs2nfe1NpHDmF42PfJa94QfeSlZqYn+VRAZrZVcxbSC4Hn9+CsGKqwwuF7ZDySLEYc7m+ddNZvmjYi/Ct1q8OIk56AfdYtnC958Fif0KEVdxDgRcE5DlZHYdgdePfT3kh6zSX+x09803oULWMH6WXqZukcuPZE3Czr6ae/oo6tGwI0v6R90dVqFoOvRBudaDrHOUKLbNukCVBYZdOf9KPdjgB70U76U++MKKkyefH8+nko0RM90B8fxx5L2k7jqBHr5rZlD376IvCbOL8gTwOQ80KSaNJoddjtlGtUIJG6Lkx1y98F1jZtHda3dA3RYeCpOxdnvpYZzWmH1Jv5wrX2XNSlQpMq3cZBI5kkfVKy22yMsDJUgXgW0LKQNswITHbPDxaAT5HPMeKMC9hXVlJ0U3amAGIaMNimlrmO36FUSeUSeTt3x80wwNTBVd192O+SpFiM4nRw1HkujYjCNqN3XCeHEWix0VcxeCNIGlWmpRd8rs/hnTp08uCHKAfHkr+v6IsPuPFoj6pJ2g2HTLXWde51/oJFtjar8BW+HUPdcN+nUbcPbof5jXqkW1+25cXAOM5eqXcWOJrtMTbYwQe+Gm4zmLCfIfhVh1MDpw/KJxuOc4kl8+/p7ulWKxROqLGL6F8kl2ZVxF+f01W9Fpz98fsvNj7LfXqhjAC7gTHr1XRa/YH4OHZvd5z3iTwtJsdLGy1kyRhoHixyybEOzmmm5r2yN0+fH0lX2lj/iMBaQDMEcxoQffmgndlyGGW6JEzG/4zodOeU6cFyZv9V/ydaOP9NF0ZX/bqPmP8efqp4gyMjZJMFtSm+XXBNhMnrlll6Ji6oRp5fWPNKyi0WSusT9LAD3wXj6oAv7+yjrOBggxBvzt/ShxdUCZggXOXHgqSsgaKvTxW9OpB+v496JbQfvOs62WUQfG5simPgiRaftZU40Rm2MbLDeCRc/wkW16e6wCZE21IiSOeRjwTnEOJLSCIvPH+kp22P9YPP7LePtFN0iqvLZ18wsUdRlzM+/FYujQtYZiaffETM34/gJnAAnLj4fdTNwY3gZ1W2IEEr0kp3RzOOhTXBJyIQ2IG7x5+458E3p1BlnP44pfjaHe4T70W0/DJGxxNshlN9bfwi9lbIqVXw0E+8+mSn2Ns74tRrGg3gHleJ8l1rC7OZTYGMAAA8+qFknx0i7KTguw7jd7gBHVWfZ/Z6mwAC8JqKShB3TKXbcuyrB8Zht2IGqYPpONHuzvCSAMzA05rV3eIROFqj4kLDRpSJ+z+2BiKIcLOb3Xt4OA++aZhy501zsHtoQSKOKblpvfaHZf/ACldEQ2qNNEoK8cYWjCpCFDHRgcsfTDhBEg5hRVARkvaGIBVp+FNeop/bHsQ3EUt2CWi7dTTOpHEHUa9bjgfaXZNTDVix9wPlcMnAcPTz0yX1i4Kg/qD+nbcWPiU4Dx8zf8Ale5HB2fX1Q5KtoPjnemfNtVxM8Ey2V2cfVY6q61NupkSeS7Bsz9HsNUaC4uDhmGwPf4XvaLsdufMwtwlIfKwgF3KcwS7NxQ5ZHWgkca5fJlS/TbYBbXp1o7pdGuWU8raLsWI2eHkCAWtuev8rn1HbRa/Z1Cl8NnxHNc5rcg0vaWBxP7izeJk8NV1YU4aTqTf3pdC483bCyl+mkkJ8XhRC5J+ouGDS0gZ5nzXY6zlyz9T6JEkco80CUKyRaDwlyg0/sVvsgz4rnUsnaK1uxRY1zXQHCwnWPqlnYLAkV2VN2LZoz9RK/wsQzdI7w+/9oORKc9BY/CKUjZu0d6ZGY1yjjHDVRV8XvfMQIyEAk+JkD1SrD4oOAPp75fVM8LTaWmJmIJOkmICE4qIXXZphq5sBIEgzHUcL3PomD8QQc/t9EpDC0kx3WmCQRbMaGxRQAEXtmCOd/DNRpNkaCzXO6L8YCWbTcdyOcz5Xsi6m7Aifxql+OMtWoJWZktFfcJK8W7yQSLLxNCZZsYy0cUHUYRJ92THaNnRkUE4aEZ+g9zdelizlohp090STPjKj+Lvn6FHnDiBpOXTn9V7T2fEaqckQuX6dbGO6+sRn3WnyLreAurtQABAN5Q3ZjAilhmNHCfE5qTaNIgghJy+UrIM6lIRklmMwoiy3ZjiQF7VqKigSkywQra27W5T9UcGJRjrVJ5qFkP6iYaKFOs356FRrgeRMEecK64SqHsa4ZFoI6ESEg23R+Ng6oEEmm7zAkeqh/TnbPxsBSnOnNN3/p8v/wBSFiS0bT0Wsr1r0PXrbo3tNVLTcDcXBusIjRKgsTSLTvDxRS1e5V2RaNcNig4c1MUrxFEsMtU+BxwfbVRMtx9Qu2zs57N6th/+pmW/8o5a8SNeRutdjbcp4ymQQG1BZ7OYzicxpcSE/IsqZ2r2E8PGKw3dqMO89rf/AOgiNP3RPXrBGJKthIPlp9keP7F0viiqWkOEHebOhkS3jYXTp+Pe1neG823eHDiRmNV5sjbIxDO8N14AD28HRdFMYA6I0jkfd1FFeFyk+peCyni21HHduAqV+oODL224wrRtHAOw7jUpCGk94ffogMftSgWb74MXg/xqlMq+/Y5haW1tG2BdTw+z2F8CGz4rjHabbhr4idAbJx2t7WvxLt0WYMhlKrGzdnuq1C8juN+Z3MaDiVWKKXzfiJlbfwXrHWz6sGCc+HRWKq4boOTBA4mwPzT1PFUb/L78tORt4K24HE79CQAXCJ1PXd96oObG40wuHJytLwIqYoOJ3JiCDachYngTEdF6x4LW8byB1MLxtUAAjQfI0ZTqedyfFZhng7sWgExrxm2iX6Dt1olNUAZzIjobJZtDE92ykxr5aP2uJu3pklmJfYjy4e80WCMy/awMvI1WKB7zOaxOcRDkXraDATMzGf2Q78PLgD7haPxHezA48fcoio0yCBBXd6SOe+zWq0mPLkm+xMCalZjdJuY4e/VLaVK+ZzV67F7Ngl8cgsydIotzGbrABoo8UN5hU7/lQVKpeEuUBUQZhH1KVkIbOR+bVZYPSbdKtr0bpwwqDHUJHgqIQ7LrSwtPD6qm9hMR/jY/E4V3y1CXM6gn7W/9VZsC+HKqdraRo4ptdguxwd/6n5h74q0bX2OmOG8CDklez8Z8Gs6k490nucpn6j1HNEYDGipTa9pkOAPWUDtzDyW1BpY8r2PmhOJcX4yxuqFD1K95UeAxYewTmB5revTtKqifwbMrBxugMbhSx283LNampumdEfTqB7ePFZaNJ0bYTG7zfdls50Ec0lxdc0HTmCmmHrh7ZGqtbRTVFc29hjQqitSAj9zRrxJ9E02VtdtZgIsdQcwt8dTnNVrG4Z9BwqU8pu36+Cx+0Ivnr0uW4CCCJnPxXKu33Y+pTl9KSwmSOC6Rsraja1MOHiOBU+KpB7SCJBWZxU0axzcGfPeytib53qh3Wjjqhu0m2Wtb8GiAG5GF03tj+nxfTc/DmHATuaHouSYLYrnVD8S27nKVUKlyn54OOfKPHH76A0KcNE6qy9na4EA68LR+EgxlQb8DLJFYStu/wi5VzgBxNQyV4Wl1f4bnQAdG/wDjl9UJ/lODiW6mZN+HpbRQ/FBg8f5/Oi0a4Ze76pDidBP0nqN3mb5M97LrfOUvxDR5+x9UU5/di3H09UHVdH1FoHppy0lEgjOV/EDLVi1eb/lYm0jnNlixLxvDM+Pv2EwpVjuxKX2198rI6iZHTgu/LoSGeFo7xA5rqfZ/DblJo5XVB7JYDfqg3ht/LIea6bhm2CUm/DPh7WQAMOTN7UoxGdlghLiGXU1H5VC5stBUtFtlRDAyDJUVQyCFM9hWjGKFieoyLhK+09EOLScnCCFY8TQSzbVCaQP/ABurLQm7CbRdTc/DPM7plh4tPv1VzqOkEEZ59DmufYmm5nw8QzNh73Ns+/NXvZ+KFam17SLhRlv7i6nWNJ+7lH0T6jiQ9v1S3aOB3hOrUtwO0S2q1s2Nj1OSG0X2OcRTgFA09oGmb5JpiRLJ8Ejxl2mdFk2httGgKtKQZSjY2P8Ahv3Ha5dVtsXacE03GxyWu3dnR3x4qF/wPMQZQIbMgrXY+K32AHMfRe4iWu+ipkQnxFJ+Gdvs+U5hNcLtptRoIPVSBm+0giVTttUKmGqb7J3DmEGXxDwSnp9l6GKVE7a9lW1GuqU+6/WNUfQ7Rh1MOBzU9XaTXNMnRAySTQxjg4s4JVwrmPIeCCOKJ3ja6vXaHZ9N5kjx4Kv19lU9JkaLH+Qn2jf+M10HYHY5fSkETFxByHPigiwgkHMZ8eXmE1w3aNtJu6BNoN+iTYnG77y46mevgl48m3Yw5JaN9Pp9UFiwfTLpzRT3TkhcQwiTZFh2Byq1Yuc5YvHDksXRSOUP6mPbJFpVv7FbHGIa5zid1sZak6LmwOa7X2Bw3wtnsc79/e8JgegnxXVzvjECiybE2S2k2GC0p2RChwDZaCFO5vFJFMwpTiB3k2YEux9NQozCvJbHBEUaJugsHVhwHGydhtlGQHNMwoBYo0oWoLqiyPE5dEHiae8whH1KdlpSpX8FZZXaeBDgWEWIIQHZrEGhVfRdoZHT39VZ3YUB1lWu2dE0HMxLf2kB3MZfjxVmkXHO/JVPtJhjTcHjU5p3sjaLajA9hkFS7SwQq03NIzFvJZItGmD2l8VjXC8jvDmM0t21TgSED2UqGk97HWN7cxAKtGLwgqMKqjV0yh165aQRords3HNrUgDcxdVrbOBLDl1QWyNpmm88JWaN9llp0jSqWyn0TPGU95m9ylaMio0HNSgQN3RVRLFWz8f3oR+PwbajCDcQkNemadUxlMhPtnYjfasBHraOWdpNmVMK/eZJYT9/6ULe0bXNF46rp22NltqMcCJBXEu1mwX4WqSJLCbFKzx26HIZtWMsXtTfyNktqVzeUBhMbGkzyU5r7wgA55pd4+LGFk5IX1HGSpcJVk+z/aOobGLtChsTgzSdEEBFU4v4isoTi+RKagBCzEVO6DoVEXTb2NVrWZAglRRJLK6oDJXq1c9eJ6jnhLRl71K71s1gGBogAAfDZbwCxYuj9V0gSLbg/lHRSOWLEoZImZoPaCxYrIAYT5wrKzJeLFGQ1qIdyxYqISKKn8yxYrLBcR8w8Ul7ZtnA1/8AxWLFfppCv9OXH4Bv+4q7U1ixR9ly7Kfjj/8Ask8z91bcJ/0x74LxYskYl7SMEZBUNhzWLFQSJdOz7jup63IrFiyR9iXbAQ2wXXPRYsQ32GXQ6r/KqN29YDQdICxYhZOgmLs5Zg25q07LpC1hlw5LFiSzj+AeYSmL2GfBVftgP9jen3WLEth/2BvqP9Ymbr0H0QuLPeKxYupj7OPPoDfmsWLEwL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" name="Obrázok 4" descr="Ghan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916832"/>
            <a:ext cx="3347864" cy="259228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735696" y="4509120"/>
            <a:ext cx="3462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err="1" smtClean="0"/>
              <a:t>Mahatmá</a:t>
            </a:r>
            <a:r>
              <a:rPr lang="sk-SK" b="1" dirty="0" smtClean="0"/>
              <a:t> </a:t>
            </a:r>
            <a:r>
              <a:rPr lang="sk-SK" b="1" dirty="0" err="1" smtClean="0"/>
              <a:t>Gándhí</a:t>
            </a:r>
            <a:r>
              <a:rPr lang="sk-SK" b="1" dirty="0" smtClean="0"/>
              <a:t> </a:t>
            </a:r>
            <a:r>
              <a:rPr lang="sk-SK" dirty="0" smtClean="0"/>
              <a:t>(1869 – 1948)</a:t>
            </a:r>
          </a:p>
          <a:p>
            <a:pPr algn="ctr"/>
            <a:r>
              <a:rPr lang="sk-SK" dirty="0"/>
              <a:t>p</a:t>
            </a:r>
            <a:r>
              <a:rPr lang="sk-SK" dirty="0" smtClean="0"/>
              <a:t>olitický vodca indického ľudu </a:t>
            </a:r>
          </a:p>
          <a:p>
            <a:pPr algn="ctr"/>
            <a:r>
              <a:rPr lang="sk-SK" dirty="0"/>
              <a:t>v</a:t>
            </a:r>
            <a:r>
              <a:rPr lang="sk-SK" dirty="0" smtClean="0"/>
              <a:t> boji za nezávislosť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3923928" y="6211669"/>
            <a:ext cx="495680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Dekolonizácia Indie </a:t>
            </a:r>
            <a:r>
              <a:rPr lang="sk-SK" dirty="0" smtClean="0"/>
              <a:t>– </a:t>
            </a:r>
            <a:r>
              <a:rPr lang="sk-SK" b="1" i="1" dirty="0" smtClean="0"/>
              <a:t>„perly britskej koruny“</a:t>
            </a:r>
          </a:p>
          <a:p>
            <a:pPr algn="ctr"/>
            <a:r>
              <a:rPr lang="sk-SK" dirty="0"/>
              <a:t>n</a:t>
            </a:r>
            <a:r>
              <a:rPr lang="sk-SK" dirty="0" smtClean="0"/>
              <a:t>a mape vyznačená zelenou farbou</a:t>
            </a:r>
            <a:endParaRPr lang="sk-SK" dirty="0"/>
          </a:p>
        </p:txBody>
      </p:sp>
      <p:cxnSp>
        <p:nvCxnSpPr>
          <p:cNvPr id="9" name="Rovná spojovacia šípka 8"/>
          <p:cNvCxnSpPr/>
          <p:nvPr/>
        </p:nvCxnSpPr>
        <p:spPr>
          <a:xfrm flipH="1" flipV="1">
            <a:off x="755576" y="4221088"/>
            <a:ext cx="3168352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Arial" pitchFamily="34" charset="0"/>
                <a:cs typeface="Arial" pitchFamily="34" charset="0"/>
              </a:rPr>
              <a:t>India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bola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britskou kolóniu od konca 18. storočia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...ale už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od konca 19. storočia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tam prejavoval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odpor voči kolonizátorom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Hlavným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predstaviteľom </a:t>
            </a:r>
            <a:r>
              <a:rPr lang="sk-SK" sz="2600" b="1" dirty="0" err="1" smtClean="0">
                <a:latin typeface="Arial" pitchFamily="34" charset="0"/>
                <a:cs typeface="Arial" pitchFamily="34" charset="0"/>
              </a:rPr>
              <a:t>protibritského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 odporu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 medzivojnovom období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bol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err="1" smtClean="0">
                <a:latin typeface="Arial" pitchFamily="34" charset="0"/>
                <a:cs typeface="Arial" pitchFamily="34" charset="0"/>
              </a:rPr>
              <a:t>Mahátmá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err="1" smtClean="0">
                <a:latin typeface="Arial" pitchFamily="34" charset="0"/>
                <a:cs typeface="Arial" pitchFamily="34" charset="0"/>
              </a:rPr>
              <a:t>Gándí</a:t>
            </a:r>
            <a:endParaRPr lang="sk-SK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Dekolonizácia Indie</a:t>
            </a:r>
            <a:endParaRPr lang="sk-SK" dirty="0"/>
          </a:p>
        </p:txBody>
      </p:sp>
      <p:sp>
        <p:nvSpPr>
          <p:cNvPr id="16386" name="AutoShape 2" descr="data:image/jpeg;base64,/9j/4AAQSkZJRgABAQAAAQABAAD/2wCEAAkGBhQSEBUUEhQWFBUVFxUVFxYYFRUYFBgXFhgVFxcUGBQXHSYeFxkjGRcUHy8gJCcpLCwsFR4xNTAqNSYrLCkBCQoKDQwOFA8PFCkYFBgpKSkpKSkpKSkpKSkpKSkpKSkpKSkpKSkpKSkpKSkpKSkpKSkpKSkpKSkpKSkpKSkpKf/AABEIAQAAxQMBIgACEQEDEQH/xAAbAAABBQEBAAAAAAAAAAAAAAAFAAIDBAYBB//EAEEQAAEDAgMEBgcGBgIBBQAAAAEAAhEDIQQxQQUSUWEGE3GBkfAiMqGxwcLRFEKCg+HxByMzQ1JiJHJjFRZTorL/xAAXAQADAQAAAAAAAAAAAAAAAAAAAQID/8QAGxEBAQEAAwEBAAAAAAAAAAAAAAERAiExQRL/2gAMAwEAAhEDEQA/ANFv2Cb1iibWkKCpUWalg110YlVWOTmICyHru+qpPBObUQFg17pzHSoQ+VIxkmyCTtTwVTr7Rp0vXeAeGvgqT+lVOYa0mLXsjRg2EpWf/wDcjj9wDPM8Fxm3Xn/Ee/39qNGUfL0x1SEKpbVcYkA2vCttxzXZeKNCc1LJpqpRwUVQXQHalZV31Fyqq7nJGkqVkm4jJQVHWUXWwPPkJGLUakq9RYYshmCG9lEI3RZAVRNdpMk8lbphQsHBTNVJAOmf9r8fyJLnTD+1+P5ElFXPFFr04O4quKvJStgpGkDl0uUTpEJzQSqhJFJTb5/VcYxNxmMZQpl9QwBlxJ0A5oB9eqxjS553WjX4LNY/pW98ih6LMpj0iO0+5A9o7Vfiqh3iQwGWttDRl3/qrGDwpIgCwm+k8hpp7VNqpD6JkHeMnO+pcM1cpUCI9h07lE1sOM29g9vm5VoGRIPPmY1A7kjPb6kCRxul1J55DX9dVIKQynIaHkAnNaBM3yt8SOwDxTJxjAO/O5nVStBkSSM7fCc0+gzUfDLhHip2Ur6IIxr3NMyc8svbqrzMTOdk0sGcclGWgnKB8UyTVAqtXz9FbYbell7v1VbaOFLeYOuiLAH1qyZ1nn3qvVd58MkzfPu96SsGtn4v0m+N/p4LTUqoi5WHw1SD8UUp4t0CSnKmxpm4ngVKzEIDh8UrrMQq1OKfS+qP5X4/kSVXpS61L8fypKVzxa+yghdbg4Uraic1NKo7DpzKaslqQpoCMBYHpNtHr6lrsYSABlIzJK2PSSuaWGcW5n0ZGk5m+kSvPzTDmSYzAtryEcz7ClyVxi3gqRIG6AIk5wDBs0a6FXy4wA30bSLd3YoMExu7ZpHeQJ7T2Zc1OQCbzbIDLuHG+vNQsx0mADNvCY9Hn+iloU+cDU6kTlHBNdhgCIB47us6fFPdSdra8cp4WvwTJZovGh5T8B4p7qnpRn7sv3VfDUiDbT95PDIIhQw8mM5N4Hf8UySYUGJ5q2Bwv4efIXaeHG7AA8379VZps/ZNJtCmTn3furJpWXW8lK1MkJpgggjv4Keg0ObuOvwOv7p7U400yZbbGzTTdfI5GPMoeKYW22hhBWpx94ZfRYmowtcQ6x71Ni5TWtkW89ytUnKJlrqWme/zmka/SCIYNDKI5oxg2huef0TiaH9K22pfj+RJRdLa09V+P5F1AGWYcLrKHFWGiySolchOaFJuroYgMv02eS1jAYkk5cLfFZejh4aDP3iG8L3MI101qfzgJk2AE6n3d6A0d5roMExYZjOPf51WdaSLzzLfWknMkCwNuybHhklhWgPAuQQMzyvI4+KjLocIu4x3SdByUrawAn72eYPPun48kAUwtIR8eeX18FNutcLaaZXA92qqYTFtIgROgJ8LcNV2sTmDaI5xxjmEBZ32xw008J85qalW4cu7zfwVAVAIOkXHPw7u9cw+PAtP0tzKacaOnlZOaI83Q2jtEFuY8fBXaWKBHBUS00KaFUFa/EKxTrDndMkzCpQ5QPcB2KVpQR8xdBOk2zN4dY3vhGk4MD2lhyIQNYWk2ys0qY8+5crYY03kHQlTUWCVDTVilTjLVW6TtFWj3orhsMGzqDGl04ms70lqWp/j+VJS9LKAHVfj+VJI9ahoskAngJzWrRBkJBqWLrtpsL3mGgXWKx/8SWNdFNjnxwMCO2LpXo5NDeldTexT9yAbN3ib2uQL8gFSw9O0NvJm+tok8db8uSLN6jHtcaRNOvcmmXGHc7ZjJZupjquHfu1GFsafdIzkaalZ1pBYMkAxn63nuN1ZGCBNoBHaZPA9se9UsLtVlVsXbEWGcAX18wiAw4YZGRNiTe3Phl8EA91GHBwHKLjKDzg8uatOoh4kG1v25JMqh+Zjw0TcXs51jTcWkQbGxjQjhkEyqtUw7hO9lPDtsT2qq+g0ZGHcNI7UUdi3GmGlrd+PSB055d6pVNnE+uZ7vglQhoVwCQ6c8p/TzCJ0arTm3dysDJ1zKEUdkOa6QS4Hja3FFqGGc/KRBGpGXYgVMcY0HJ8cb+zgreGrEn0Knc4eSFNh8JxJ8L/qpcTsYOEt9bjkfEKsLU9DGHJ4B5jJWiB90x7vBBcHhXMfD55H9UXfhNW+GiqJqQb3EKakbqiaT+IHgrFGmR96e5BBPSKnFSeMGUPpOKL9JzG6eSCsdOfn6qaqLgqZIlhq4IAv+qGhoIlWaZjJEFUulrh/Kn/f5ElT6VVSern/AH+VJI8blrV0NTWPlTALSIYD+JG0HOezDtMCN93PgChGB6Mf8Y1HZ3yvlkiPS6gftzyctxpHfa3gVYO020sI0m86T3R7FnfWk8YTAVH06gqMkbrhcc9JHEStiMYyuC2s1pNxJE8kExnSKmKRZQp7hdm4kHwVXZjn1Ku6JJiUlJNobDNMzSJMacexcwm3STFQC+sfCPPejuLMAA6DXPjHwQ6ps5lY3JBP3te/QooWMNVLzYWtll2xzv4o3g3ENh2Z5c9eIWVrbJxGGcHM9JuhF7aS1Gtj4ypXaX9WRuEAmLdhGdkQqJVWf69pAv4LmHANpvJjjoVMyrNvVcdNDyBUWIxjGiJDXwc4BHecymlfoU2i7vOcqXr6bXejGk+28LLUqNao4mmfRmJkWkJ1XY1WfvvJziJ1sCT5hGjGsO1mASSPHuTqO3qRtvCZ83WBrbGrPeGMa8zk0g69kj26J9XobjQJhhIvuCszftpEx3T7U/1R+Y9HFUO4EKRjLWXm2zOklalU6upvAixBtu93cVs8PtgOgg2jJEqbMFnUpXWDQKkdoACXGAeK6NsUmkDeElVoxX6S0/RagFxHd2LT7WIfTBHigX2bNTTiag6wUrakpUaPo8FJ1SABdJ2n+X+P5UlP0mYYpW/z+VJJcbWlkp2vVQZJ9NaMqzvTrZ8tbVGnonsNx8ViekVYmnSA9Qi3br7wvWsTQFSm5jsnCF5fiabaT3Yeud0sdvMcBI5dyjkvjWa+yuygytb0GoBjKlQgEn0RlYC59/sRukKTmb4a2o4Nvu8dSGlZbD1X0Q8nea0kwDx7JU5ivVjadYF5jM+Hu4qvhnEkTl8Ah7saXOJ0PFXqFxPcL2SNqMJWloHnvTcTRuCxxY7OWnd42534oZh8XDQPPYrNGpJzzT1OLLtsO9WvTZWblvCG1BzByPZZKrsqliG/yKgJ/wDirznwa4wfCVK2gOQ4kiSnGiSLE5W9ER2XTJn8bsnEsMCi2gcpbUcARxsYPeoaOAxBd1Zr1Osc4NaGvcWEkgekZsAL5aLTPx9djS0tNRh+6XN3hxAMqoduUQ2pVbQdRqUmW5F/ogwRnOvNGH2H9IukLqH/ABaFR0sEVaxu97snN3p9Fo4DOUCq4uqHNNVp9IbzTEOI0II8VZdtpkXG+eYBPLMKu4PqxIdaIEk+AgqTWtsuNehSr5uBNFx1cAA5jjzgkE8Qi3RwbrZfMxkQYA5qs3DUxSp0DV6tziKhduPeZ3TaGjg4DuRt2H6jC1aoxLqhFMhv8pwAMRwt2mwlPC0JxuKq43EdVhvVbcuya0cS7hmiOC2Fh94NL6uIe3MsO7Tab5E3OuRhDtoUKmHwlPDUQesqNFXERO+S+YZOUAC47OaWw9gYhzOsa91J+/ADid3di5OZnSyIG3rYAMogM3t0RZxlw4X1Q4C/wRek8uBDjMsIJGRgRPxQpmf7K6iJCLJbmiUrsIMB6UD+nN/X+VJLpS2er/H8qSlcbcU7LrWp2+m9atGR6zHSrYdOqQ54ztvDMHTuiVo+sCjrBrgQbg2RZolYLDdDh9yo9sjMGL3hSt6M7zA6qXFwF5MxCMVsHVou/ljrGaC2+PHNBdpdN2hpYWkOEgjgeCjqL7Atp4FtN0NlcoOMWHcqlbHGoAe33n4QpcMRAnv71C8WnP8A3HcreCxERr58lVvC+ns89i6QLEefqgmowTt/IydUVpYUx5lZPZ2N6vMo5hdtA6q5U2C32FRf+mtuCAQRwzgtPwVertpo189iFYzpWW+oATz+Cewso07YlFtwxo7ALrhFNg9Fg8O1Ah/EOjEVKNQOyO4WlpOsTEK/gcTVxEOFHq6PAumo7gD/AIt5C/PRGw8qfo7gfWqvbdx9C2TeXb7oWhawEQRINoPDsVWliRlkRaFZppyYisJtr7SzHVH9WXU3uG7qIAAtzstVsMDqi7d3SdL/ABRGswm8SE6m0NBJsDy9wSkO8ug6qI9K+YBgxI1ka/qqrRc8PPBWMY/ePIWA4fqmUKBTCPdToUnVcVNSoygayvSlv9P8fyrqtdMaO6ac/wC/yJKV60LanFP64FTO2SY9b2KejgwzLPjqrZq4pnh4prqR5K29RFqArdURqvIOkdIfaqp/3PwXrW1dotosLnc+9eQbQxPWVXv0cSY7fIUcmnAzDD0TwEFWaNXKexU6LwD7E41IKhYpTqkR38FKx/f4cEPw9cDPzyU7nk5Zds8h3IJNUrRHf8EhtDd8+eSo1au7f4KrVpuc0O0JgedEBdxO1Z1hRUWVaxim0mfBXNl7NotJNdwnheOUZF3fAC0+E6gWa9o1AGfo6A8SYQXjF4vZD6Yl1zPuzHdqvT+ju2adSk0NIkCPYgGLw1MAuPpndJu4bsm7u6dBNgslUa+lD6b4JnIyNCQdJ5JzoevYK9MOM6p1KV5tsnp28DdqXPHT90fodMgQCQr/AFEXiv8ATPGupjDlriyXmYJEjdNrdyJ7Hr71MyZPE3Pisb042j1tTD0mzIb1h5F9mjtgE/iC1mwcAaVAb13G55Dgieizpc6kJ7aaTU9pVJQvpqzSYEyE9iCZzpwf6P5nyJJvTc/0fzPkSUrjZrjrLoUL3SeSpBi4QpIUdV0CSgMB/E7FkMY3ifYFgqYsvRNuAVKNbFvEsptcyiIOZ9E1DOk5HgJ1XnNEZarKtuPiRvFdcZzTp4LhaT8UlEHaFEqGXLLRCnMOiuYSoYjJANxbZe1vE3hSY9+8Axo9XhwChxJ9MI/srDgSdTn36IIJobC3wTvkO0n6qPEdH8RTO8ATF5aZPbGaPUqJY6+WltNPPJGKOMBAEx50TLXngxtQTLnazJM3zBlKrj3OieG7yI4Lb4/DU6h/msDhe7YDwO3P2qkOgLKw3qGIa0cH5+yIQegmyKtIPmqQJsJFhzIyjxK0dfFYKmzew4FSsbNG8S0HLeLCe+LqbY/8Mw2oDWqseP8AFgz5kn6d6AbF2QTjXUm/dqPbJGjXESe4SnhNF0G2G6o92KxEuO8d3e1dq7sGQ+i3DnSkykGtDRYBIK5MZ3twBdCdC4EJOamF8Jya5wjJM2Z6aVP6X5nyJKDpl/a/H8iShcb17rJgankJK2ZhVLGN3/Q0PrdnDvkDxV0qqB6RPd4eSgIhgGOpOolo3HNc2NIdK8Rr4F1Cq+k/1qbi0nmIIPeCD3r3UGCDxssD/E3YQa5uKYPWIZV7Yhjz3Dd7mqOUXxrHUridRn7brj5jOxSpugqUwAoaqdQFNaSDKleS4wE1+Hc0oBu9JujOz8dFtP05oG5xlObWLTZAbzD7r2w45XBnKdVR2rhXMynkUIwO1CLStJgdrNcIPJNNZ1u0azfuk6ZfoiGG6RkD+ZTkf9R9EedVa6MoBV3DYRjswCMk8K1N0dx7ajd9rd0DO0aKPotsUUusrOHp1XOcOIDjPxRXBbOY2wEA+YU+IZCrEak35SVNtaLFTMqpklC7CaCuh6ZHwoHMk2U4Nk6m26AynTKjAo2v/M+RJT9OP7P5nyJKVxsQFxwSlMJVINeVWhS4p4DZ7B58EyQbhAKEP6RbPOIwlakI3iw7v/Zt2+0e1EJXWlFOPBaVY2kH49hHFT9YdMvPBTbdw/V4yuz/ABqO/wDtDx7HLjKG8PREjhPtCxbnseFBVql1gn/Zjn93U8OXNQGsB6vj5yQHa2C3RLnCeEqvujQpOJJXN1IOscW5K5Q2gQpdj7GNZ3Bgzd8BxK2Wz9lUKYgU2m0EkAk+Mp4VZWltUgC+WV9Ee2Rth7iGMBc45DXtP6oB0mwYZV3mN3Wu0GQIzyy0QvC419N4exxDhr8OxPwZr2/B0HNpgky7O2Q/17FaqND2+76LOdB+kf2qm5rhD2xImxBGY7YNloqToJHf9VpGNDMRSIUbKpCNVaIOaEYnClpQcT061knOKq0zCkNTz+iAtCqn06l1SfVXaFa47UEG9OD/AEfzPkXVF0zrT1X5nyJKVydNlKaupsq2aKoZMaC/w+qrj0Ty936KXezPP3KMoCSV0FQNMdikDkGwn8QejDi84ukJEDrm6jdAaKnOwAP/AFBWXwuJAEjP6L2MOtBuDYjQ8l5x0t6J/ZndbSH8hxG80f2iYFv9D7MuCzs+r41ma5dUdew4aLg2eUVw9AWOYsR9JVnqWkTr5lStnn4SEqWGnRFcRh7/AAt4WXGUohIaKbKxG7AIgcAiXXtJsfohGEbJ18+dEdwuDDhp4+3xVRNCtutFRm7qPH9NclkK+GLSQV6PX6PA/e9qE4zYIgyZ7row5QroJtbqcayfVqSx3C/qk98DvXrzrX4FeGYqh1bvRNwZB5g8F7H0a2uMVhm1BmQA4cHCzgff4KuN+J5z6LQmVaQIunsMjzouEq2ahUwOouqdWkQjJsk6mCLhB6CObZQtMFGamzwcrITiqDmG4SOM/wBK6k9XP+/ypKr0ndPV/j+VJS0j0qbKviKsNJ8z5hTE2VSuZIHAyfeFbJIwWjko3G6klMegGEpSuQuwkCldqU2vaWvAc1wIIORB0TYUjAgPLekewn4Kr6Mmi8yxx04tPMe1Q0sVvDMd3v8AIXqe0Nnsr0nUqglrh3g6OBORHFeYO2c7C4h9CrciSx3+Q0cPbI4gqLMaS6c25/f4+SrVPCSRbz5PsT4bOUFXaH7Z2Gfj2pGfgtl3t+3ciNTZZaPQMH2fr5yTsG+Bbv8A3RIVBkPd57FUiNCm0KmRhV8VStcz7UWrsAvcKjXAi+fG9uI5IojCbXZ6Rtx5cVqv4SOO9iRpDD33HjAA7kB23TBJzOvLMzH0Wh/hL62JHJnzKePqr434sT582XYSrDVJasihNbwUgSLUByU11IOEESnLrSgMH032Ruupxkd/2bqSKdOj/R/M+RJS0lH3OVc5jvJUzvcoW5k9ypDpcmynQmkIDqUJNK6kCCc1MTggJGoR0r6PjFUfREVqcupHL0v8Cf8AE27LHRFpTmuTGvJsLiC4Q4EOaSHDUEQIPNE6VUtsPdn2oj002EadQ4umJaf67eH/AJR8exDsLWbYi/A5+bLPxpujGEqHwtwRKhUQT7UMhmc+JXPtTxlGfenpY0NVw4ITi3wcuXZ3J1LGPdmMuYz4KPEv4j38R8UEz21WWyg5z4+c0/8Ah5tTqccabvVrDd19YXb8ydtOna/6LPOxhpV2VW5sc13bBkhT4v2PdHplI2XMPXD2Ne24cA4HkRIXWi/atWKULpXISCCKF0JEJFArLdOv7P5nyJLnTg/0fzPkSUtIOmw9pVEPLHXyd7CfMdyuvyUNVgNimlIFyFDSfHonuPnVTEoDkJApyagFK6CuArsoBwKQempJhLAIg3BtC816RbJOCqy3+hUJ3T/g65LOzOOzkvRgUzHYJlem6nUEtcIP1B0KmzTlyvPMN6eX18lX8NRIzN/Z2oWMFUwuINFxkXLHaOZp3/RHaTrcR57slC6tMPZ51TMU62hIXGvsuPA8+clRA+OO8DMdnjqstj2RlktdtSnDSBlcx2/oPYsptLVTVR690SZGBw4/8Tfcibx9VV2GP+LQjLqqf/5CuPWsZU8OSUdI6KRCXZXCUglF0BlunP8AZ/M+RJd6dD+j+Z8iSlc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" name="Obrázok 4" descr="Gandh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25144"/>
            <a:ext cx="1876425" cy="213285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835696" y="6488668"/>
            <a:ext cx="19880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/>
              <a:t>Mahátmá</a:t>
            </a:r>
            <a:r>
              <a:rPr lang="sk-SK" dirty="0" smtClean="0"/>
              <a:t> </a:t>
            </a:r>
            <a:r>
              <a:rPr lang="sk-SK" dirty="0" err="1" smtClean="0"/>
              <a:t>Gándhí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252388" y="4869160"/>
            <a:ext cx="5859297" cy="646331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Zástanca </a:t>
            </a:r>
            <a:r>
              <a:rPr lang="sk-SK" b="1" dirty="0" smtClean="0"/>
              <a:t>pasívneho odporu, občianskej neposlušnosti</a:t>
            </a:r>
          </a:p>
          <a:p>
            <a:pPr algn="ctr"/>
            <a:r>
              <a:rPr lang="sk-SK" b="1" dirty="0"/>
              <a:t>p</a:t>
            </a:r>
            <a:r>
              <a:rPr lang="sk-SK" b="1" dirty="0" smtClean="0"/>
              <a:t>rotestu bez násilia</a:t>
            </a:r>
            <a:endParaRPr lang="sk-SK" b="1" dirty="0"/>
          </a:p>
        </p:txBody>
      </p:sp>
      <p:cxnSp>
        <p:nvCxnSpPr>
          <p:cNvPr id="10" name="Rovná spojovacia šípka 9"/>
          <p:cNvCxnSpPr>
            <a:stCxn id="8" idx="1"/>
          </p:cNvCxnSpPr>
          <p:nvPr/>
        </p:nvCxnSpPr>
        <p:spPr>
          <a:xfrm flipH="1">
            <a:off x="1403648" y="5192326"/>
            <a:ext cx="848740" cy="10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Cez druhú svetovú vojnu sľúbila londýnska vláda Indii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nezávislosť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stalo sa tak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až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 vojne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 roku 1947 </a:t>
            </a:r>
          </a:p>
          <a:p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 nezávislej Indii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čoskoro prejavili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rozpory medzi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rozličnými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etnickými a náboženskými skupinami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ktorých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obeťou sa stal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aj </a:t>
            </a:r>
            <a:r>
              <a:rPr lang="sk-SK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Mahátmá</a:t>
            </a: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Gándhí</a:t>
            </a:r>
            <a:endParaRPr lang="sk-SK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Nezávislosť Indie</a:t>
            </a:r>
            <a:endParaRPr lang="sk-SK" dirty="0"/>
          </a:p>
        </p:txBody>
      </p:sp>
      <p:pic>
        <p:nvPicPr>
          <p:cNvPr id="17410" name="Picture 2" descr="India in its region (undisputed)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67349"/>
            <a:ext cx="2476500" cy="139065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483768" y="6211669"/>
            <a:ext cx="426751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„Perla britskej koruny“ - </a:t>
            </a:r>
            <a:r>
              <a:rPr lang="sk-SK" b="1" dirty="0" smtClean="0"/>
              <a:t>India </a:t>
            </a:r>
            <a:r>
              <a:rPr lang="sk-SK" dirty="0" smtClean="0"/>
              <a:t>dosiahla </a:t>
            </a:r>
          </a:p>
          <a:p>
            <a:pPr algn="ctr"/>
            <a:r>
              <a:rPr lang="sk-SK" b="1" dirty="0" err="1" smtClean="0"/>
              <a:t>nezávilosťv</a:t>
            </a:r>
            <a:r>
              <a:rPr lang="sk-SK" b="1" dirty="0" smtClean="0"/>
              <a:t> roku 1947</a:t>
            </a:r>
            <a:endParaRPr lang="sk-SK" b="1" dirty="0"/>
          </a:p>
        </p:txBody>
      </p:sp>
      <p:pic>
        <p:nvPicPr>
          <p:cNvPr id="17412" name="Picture 4" descr="Móhandás Karamčand Gándhí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084042"/>
            <a:ext cx="1763688" cy="1773958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3491880" y="5013176"/>
            <a:ext cx="2731838" cy="92333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„otec národa“...</a:t>
            </a:r>
            <a:r>
              <a:rPr lang="sk-SK" dirty="0" smtClean="0"/>
              <a:t>aj takto </a:t>
            </a:r>
          </a:p>
          <a:p>
            <a:pPr algn="ctr"/>
            <a:r>
              <a:rPr lang="sk-SK" dirty="0"/>
              <a:t>n</a:t>
            </a:r>
            <a:r>
              <a:rPr lang="sk-SK" dirty="0" smtClean="0"/>
              <a:t>azývali tohto mysliteľa </a:t>
            </a:r>
          </a:p>
          <a:p>
            <a:pPr algn="ctr"/>
            <a:r>
              <a:rPr lang="sk-SK" dirty="0"/>
              <a:t>a</a:t>
            </a:r>
            <a:r>
              <a:rPr lang="sk-SK" dirty="0" smtClean="0"/>
              <a:t> politika </a:t>
            </a:r>
            <a:endParaRPr lang="sk-SK" dirty="0"/>
          </a:p>
        </p:txBody>
      </p:sp>
      <p:cxnSp>
        <p:nvCxnSpPr>
          <p:cNvPr id="9" name="Rovná spojovacia šípka 8"/>
          <p:cNvCxnSpPr>
            <a:stCxn id="7" idx="3"/>
          </p:cNvCxnSpPr>
          <p:nvPr/>
        </p:nvCxnSpPr>
        <p:spPr>
          <a:xfrm>
            <a:off x="6223718" y="5474841"/>
            <a:ext cx="1588642" cy="42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Arial" pitchFamily="34" charset="0"/>
                <a:cs typeface="Arial" pitchFamily="34" charset="0"/>
              </a:rPr>
              <a:t>Na územní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niekdajšej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britskej kolónie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vznikli dva štáty –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India a Pakistan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z východného Pakistanu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 roku 1971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oddelil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Bangladéš</a:t>
            </a:r>
            <a:endParaRPr lang="sk-SK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India, Pakistan, Bangladéš</a:t>
            </a:r>
            <a:endParaRPr lang="sk-SK" dirty="0"/>
          </a:p>
        </p:txBody>
      </p:sp>
      <p:pic>
        <p:nvPicPr>
          <p:cNvPr id="19458" name="Picture 2" descr="http://www.themuslimtimes.org/wp-content/uploads/2011/06/bangladesh-m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2555776" cy="2132856"/>
          </a:xfrm>
          <a:prstGeom prst="rect">
            <a:avLst/>
          </a:prstGeom>
          <a:noFill/>
        </p:spPr>
      </p:pic>
      <p:pic>
        <p:nvPicPr>
          <p:cNvPr id="19460" name="Picture 4" descr="http://www.altiusdirectory.com/Travel/images/Pakistan%20Map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797152"/>
            <a:ext cx="2411760" cy="2060848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2555776" y="6488668"/>
            <a:ext cx="12939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Bangladéš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580112" y="6488668"/>
            <a:ext cx="11160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Pakistan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291662" y="3645024"/>
            <a:ext cx="4583306" cy="92333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</a:t>
            </a:r>
            <a:r>
              <a:rPr lang="sk-SK" b="1" dirty="0" smtClean="0"/>
              <a:t> sa stala vzorom pre mnohé ázijské</a:t>
            </a:r>
          </a:p>
          <a:p>
            <a:pPr algn="ctr"/>
            <a:r>
              <a:rPr lang="sk-SK" b="1" dirty="0"/>
              <a:t>a</a:t>
            </a:r>
            <a:r>
              <a:rPr lang="sk-SK" b="1" dirty="0" smtClean="0"/>
              <a:t> africké štáty</a:t>
            </a:r>
            <a:r>
              <a:rPr lang="sk-SK" dirty="0" smtClean="0"/>
              <a:t>, keďže </a:t>
            </a:r>
            <a:r>
              <a:rPr lang="sk-SK" b="1" dirty="0" smtClean="0"/>
              <a:t>úspešne lavírovala </a:t>
            </a:r>
          </a:p>
          <a:p>
            <a:pPr algn="ctr"/>
            <a:r>
              <a:rPr lang="sk-SK" b="1" dirty="0"/>
              <a:t>m</a:t>
            </a:r>
            <a:r>
              <a:rPr lang="sk-SK" b="1" dirty="0" smtClean="0"/>
              <a:t>edzi „východným a západným blokom“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latin typeface="Arial" pitchFamily="34" charset="0"/>
                <a:cs typeface="Arial" pitchFamily="34" charset="0"/>
              </a:rPr>
              <a:t>Francúzskou </a:t>
            </a:r>
            <a:r>
              <a:rPr lang="sk-SK" sz="2600" b="1" dirty="0" err="1" smtClean="0">
                <a:latin typeface="Arial" pitchFamily="34" charset="0"/>
                <a:cs typeface="Arial" pitchFamily="34" charset="0"/>
              </a:rPr>
              <a:t>Indočínou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nazývali krajiny: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Vietnam, Laos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Kambodža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Hoci ich cez druhú svetovú vojnu obsadilo Japonsko,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Francúzsko sa ich nemienilo vzdať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ani po vojne...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Francúzska </a:t>
            </a:r>
            <a:r>
              <a:rPr lang="sk-SK" dirty="0" err="1" smtClean="0"/>
              <a:t>Indočína</a:t>
            </a:r>
            <a:endParaRPr lang="sk-SK" dirty="0"/>
          </a:p>
        </p:txBody>
      </p:sp>
      <p:pic>
        <p:nvPicPr>
          <p:cNvPr id="20482" name="Picture 2" descr="https://encrypted-tbn0.gstatic.com/images?q=tbn:ANd9GcRY79vOHZKztGDT8zhZRfdvhK78h9Ep4GUwCE-IVxZVt3H6Xatd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699"/>
            <a:ext cx="1905000" cy="2400301"/>
          </a:xfrm>
          <a:prstGeom prst="rect">
            <a:avLst/>
          </a:prstGeom>
          <a:noFill/>
        </p:spPr>
      </p:pic>
      <p:pic>
        <p:nvPicPr>
          <p:cNvPr id="20484" name="Picture 4" descr="Vlajka Čí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3375" y="4221088"/>
            <a:ext cx="1190625" cy="790576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907704" y="5657671"/>
            <a:ext cx="593624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Po II. svetovej vojne bola </a:t>
            </a:r>
            <a:r>
              <a:rPr lang="sk-SK" dirty="0" smtClean="0"/>
              <a:t>už </a:t>
            </a:r>
            <a:r>
              <a:rPr lang="sk-SK" b="1" dirty="0" smtClean="0"/>
              <a:t>situácia </a:t>
            </a:r>
            <a:r>
              <a:rPr lang="sk-SK" dirty="0" smtClean="0"/>
              <a:t>úplne</a:t>
            </a:r>
            <a:r>
              <a:rPr lang="sk-SK" b="1" dirty="0" smtClean="0"/>
              <a:t> iná </a:t>
            </a:r>
            <a:r>
              <a:rPr lang="sk-SK" dirty="0" smtClean="0"/>
              <a:t>=&gt;</a:t>
            </a:r>
          </a:p>
          <a:p>
            <a:pPr algn="ctr"/>
            <a:r>
              <a:rPr lang="sk-SK" dirty="0"/>
              <a:t>s</a:t>
            </a:r>
            <a:r>
              <a:rPr lang="sk-SK" dirty="0" smtClean="0"/>
              <a:t>formoval sa </a:t>
            </a:r>
            <a:r>
              <a:rPr lang="sk-SK" b="1" dirty="0" smtClean="0"/>
              <a:t>veľmi silný </a:t>
            </a:r>
            <a:r>
              <a:rPr lang="sk-SK" b="1" dirty="0" smtClean="0">
                <a:solidFill>
                  <a:srgbClr val="FF0000"/>
                </a:solidFill>
              </a:rPr>
              <a:t>domáci odboj (komunistický)</a:t>
            </a:r>
          </a:p>
          <a:p>
            <a:pPr algn="ctr"/>
            <a:r>
              <a:rPr lang="sk-SK" b="1" dirty="0" smtClean="0"/>
              <a:t> </a:t>
            </a:r>
            <a:r>
              <a:rPr lang="sk-SK" dirty="0" smtClean="0"/>
              <a:t>tak </a:t>
            </a:r>
            <a:r>
              <a:rPr lang="sk-SK" b="1" dirty="0" smtClean="0"/>
              <a:t>proti japonskej okupácii</a:t>
            </a:r>
          </a:p>
          <a:p>
            <a:pPr algn="ctr"/>
            <a:r>
              <a:rPr lang="sk-SK" dirty="0"/>
              <a:t>a</a:t>
            </a:r>
            <a:r>
              <a:rPr lang="sk-SK" dirty="0" smtClean="0"/>
              <a:t>ko </a:t>
            </a:r>
            <a:r>
              <a:rPr lang="sk-SK" b="1" dirty="0" smtClean="0"/>
              <a:t>aj proti francúzskemu kolonializmu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8244408" y="501317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Čína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148064" y="4149080"/>
            <a:ext cx="2866490" cy="923330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Po vojne</a:t>
            </a:r>
            <a:r>
              <a:rPr lang="sk-SK" dirty="0" smtClean="0"/>
              <a:t> sa </a:t>
            </a:r>
            <a:r>
              <a:rPr lang="sk-SK" b="1" dirty="0" smtClean="0"/>
              <a:t>v Ázii </a:t>
            </a:r>
            <a:r>
              <a:rPr lang="sk-SK" dirty="0" smtClean="0"/>
              <a:t>o slovo</a:t>
            </a:r>
          </a:p>
          <a:p>
            <a:pPr algn="ctr"/>
            <a:r>
              <a:rPr lang="sk-SK" dirty="0"/>
              <a:t>z</a:t>
            </a:r>
            <a:r>
              <a:rPr lang="sk-SK" dirty="0" smtClean="0"/>
              <a:t>ačína hlásiť </a:t>
            </a:r>
            <a:r>
              <a:rPr lang="sk-SK" b="1" dirty="0" smtClean="0"/>
              <a:t>nová veľmoc</a:t>
            </a:r>
          </a:p>
          <a:p>
            <a:pPr algn="ctr"/>
            <a:r>
              <a:rPr lang="sk-SK" b="1" dirty="0"/>
              <a:t>k</a:t>
            </a:r>
            <a:r>
              <a:rPr lang="sk-SK" b="1" dirty="0" smtClean="0"/>
              <a:t>omunistická Čína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2771800" y="4869160"/>
            <a:ext cx="2366353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rgbClr val="FFFF00"/>
                </a:solidFill>
              </a:rPr>
              <a:t>Čína patrila do bloku</a:t>
            </a:r>
          </a:p>
          <a:p>
            <a:pPr algn="ctr"/>
            <a:r>
              <a:rPr lang="sk-SK" dirty="0">
                <a:solidFill>
                  <a:srgbClr val="FFFF00"/>
                </a:solidFill>
              </a:rPr>
              <a:t>v</a:t>
            </a:r>
            <a:r>
              <a:rPr lang="sk-SK" dirty="0" smtClean="0">
                <a:solidFill>
                  <a:srgbClr val="FFFF00"/>
                </a:solidFill>
              </a:rPr>
              <a:t>edeného Moskvou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Vzájomné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spory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nakoniec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vyústili do vojny v </a:t>
            </a:r>
            <a:r>
              <a:rPr lang="sk-SK" sz="2600" b="1" dirty="0" err="1" smtClean="0">
                <a:latin typeface="Arial" pitchFamily="34" charset="0"/>
                <a:cs typeface="Arial" pitchFamily="34" charset="0"/>
              </a:rPr>
              <a:t>Indočíne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 ktorej boli </a:t>
            </a:r>
            <a:r>
              <a:rPr lang="sk-SK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Francúzi porazení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Laos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Kambodža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dosiahli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úplnú nezávislosť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no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Vietnam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bo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rozdelený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na dve časti: </a:t>
            </a:r>
          </a:p>
          <a:p>
            <a:pPr>
              <a:buFont typeface="Wingdings" pitchFamily="2" charset="2"/>
              <a:buChar char="Ø"/>
            </a:pP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Vietnamskú demokratickú republiku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(komunistický)</a:t>
            </a:r>
          </a:p>
          <a:p>
            <a:pPr>
              <a:buFont typeface="Wingdings" pitchFamily="2" charset="2"/>
              <a:buChar char="Ø"/>
            </a:pP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Južný Vietnam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(demokratický)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Vojna v </a:t>
            </a:r>
            <a:r>
              <a:rPr lang="sk-SK" dirty="0" err="1" smtClean="0"/>
              <a:t>Indočíne</a:t>
            </a:r>
            <a:r>
              <a:rPr lang="sk-SK" dirty="0" smtClean="0"/>
              <a:t>      (1946 – 1954)</a:t>
            </a:r>
            <a:endParaRPr lang="sk-SK" dirty="0"/>
          </a:p>
        </p:txBody>
      </p:sp>
      <p:pic>
        <p:nvPicPr>
          <p:cNvPr id="21506" name="Picture 2" descr="HD-SN-99-0204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9200"/>
            <a:ext cx="2137420" cy="16288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123728" y="6488668"/>
            <a:ext cx="43396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Francúzski legionári vo vojne v </a:t>
            </a:r>
            <a:r>
              <a:rPr lang="sk-SK" dirty="0" err="1" smtClean="0"/>
              <a:t>Indočíne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Vojna vo Vietname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odohrala </a:t>
            </a:r>
            <a:r>
              <a:rPr lang="sk-SK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rokoch 1965 – 1973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skončila sa ústupom amerických síl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 tejto oblasti 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zjednotením Vietnamu pod komunistickou vládou </a:t>
            </a:r>
            <a:endParaRPr lang="sk-SK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Vojna vo Vietname </a:t>
            </a:r>
            <a:endParaRPr lang="sk-SK" dirty="0"/>
          </a:p>
        </p:txBody>
      </p:sp>
      <p:pic>
        <p:nvPicPr>
          <p:cNvPr id="22530" name="Picture 2" descr="http://upload.wikimedia.org/wikipedia/commons/thumb/2/2f/ARVN_in_action_HD-SN-99-02062.JPEG/220px-ARVN_in_action_HD-SN-99-0206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81600"/>
            <a:ext cx="2095500" cy="16764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714767" y="4077072"/>
            <a:ext cx="4384534" cy="1200329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ZSSR</a:t>
            </a:r>
            <a:r>
              <a:rPr lang="sk-SK" dirty="0" smtClean="0"/>
              <a:t> a </a:t>
            </a:r>
            <a:r>
              <a:rPr lang="sk-SK" b="1" dirty="0" smtClean="0"/>
              <a:t>Čína</a:t>
            </a:r>
            <a:r>
              <a:rPr lang="sk-SK" dirty="0" smtClean="0"/>
              <a:t> poskytovali</a:t>
            </a:r>
          </a:p>
          <a:p>
            <a:pPr algn="ctr"/>
            <a:r>
              <a:rPr lang="sk-SK" b="1" dirty="0" smtClean="0"/>
              <a:t>Vietnamskej demokratickej republike a</a:t>
            </a:r>
          </a:p>
          <a:p>
            <a:pPr algn="ctr"/>
            <a:r>
              <a:rPr lang="sk-SK" b="1" dirty="0" smtClean="0"/>
              <a:t>Národnému oslobodzovaciemu frontu</a:t>
            </a:r>
          </a:p>
          <a:p>
            <a:pPr algn="ctr"/>
            <a:r>
              <a:rPr lang="sk-SK" dirty="0"/>
              <a:t>p</a:t>
            </a:r>
            <a:r>
              <a:rPr lang="sk-SK" dirty="0" smtClean="0"/>
              <a:t>omoc, ale priamo do bojov nezasiahli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051720" y="6211669"/>
            <a:ext cx="26917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Vojna vo Vietname bola </a:t>
            </a:r>
          </a:p>
          <a:p>
            <a:pPr algn="ctr"/>
            <a:r>
              <a:rPr lang="sk-SK" dirty="0"/>
              <a:t>k</a:t>
            </a:r>
            <a:r>
              <a:rPr lang="sk-SK" dirty="0" smtClean="0"/>
              <a:t>rutá a neúprosná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51520" y="4005064"/>
            <a:ext cx="225574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sk-SK" b="1" dirty="0" smtClean="0"/>
              <a:t>STUDENÁ VOJNA</a:t>
            </a:r>
            <a:endParaRPr lang="sk-SK" b="1" dirty="0"/>
          </a:p>
        </p:txBody>
      </p:sp>
      <p:cxnSp>
        <p:nvCxnSpPr>
          <p:cNvPr id="9" name="Rovná spojovacia šípka 8"/>
          <p:cNvCxnSpPr>
            <a:endCxn id="7" idx="3"/>
          </p:cNvCxnSpPr>
          <p:nvPr/>
        </p:nvCxnSpPr>
        <p:spPr>
          <a:xfrm flipH="1" flipV="1">
            <a:off x="2507266" y="4189730"/>
            <a:ext cx="1128630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AutoShape 4" descr="data:image/jpeg;base64,/9j/4AAQSkZJRgABAQAAAQABAAD/2wCEAAkGBxQTEhUUExQVFhUXGBgWGRgYGRsaFxwXFh0XGBYZHxgYICggGBolHBYWITEjJSotLi4uHCAzODMsNyguLiwBCgoKDg0OGxAQGiwlHyQ0NC0sLCw0LCwsLCwvLDQsLCwsLCwsLCwsLCwsLDQsLCwsLCwsLDQsLCwsLCwsLCwsLP/AABEIANgA2AMBIgACEQEDEQH/xAAbAAACAwEBAQAAAAAAAAAAAAAAAwIEBQEGB//EAEEQAAIBAgQCBgULBAEEAwEAAAECEQADBBIhMQVBEyIyUWFxUoGRstEGFSMzQlRykpOh8GJzscEUJGOi4UOC8VP/xAAaAQACAwEBAAAAAAAAAAAAAAAAAQIEBQMG/8QAKhEAAgIBBAIBAwQDAQAAAAAAAAECEQMEEiExIkFRYaHwEzJxsQXh8YH/2gAMAwEAAhEDEQA/APo/D+CYc2rR6Gzrbtz9EnojnFW/mbD/AHex+knwpvDPqbX9u37q1ZrNlJ2WUlRm2uEYeWBw9iZmeiTUGY+zpERTfmfD/d7H6SfCrDiGkCREGN/Axz51JLkmIIO8HupWwpFX5nw/3ex+knwo+Z8P93sfpJ8Ku0Utz+R7UUvmfD/d7H6SfCj5nw/3ex+knwq7RRufyG1FL5nw/wB3sfpJ8KPmfD/d7H6SfCrtFG5/IbUUvmfD/d7H6SfCj5nw/wB3sfpJ8Ku0vEXgiM5mFUsY3hQSY8dKNz+Q2orfM+H+72P0k+FHzPh/u9j9JPhXn7/GsRcgoUsjcCOkJkaZzoCveFjz012MBx606E3CLTKoZ1cxl5SGMB1nmPCksl9MbhXosfM+H+72P0k+FHzPh/u9j9JPhVqxdV1DIwZW7LAyD5HnU6lbFSKXzPh/u9j9JPhR8z4f7vY/ST4Vdopbn8htRS+Z8P8Ad7H6SfCj5nw/3ex+knwpmJxqoyoQxZgSAqljlBALEDZQWUeulXeL2lvCwWi4ckL358+UjvHUae7Tvp+QvE78z4f7vY/ST4UfM+H+72P0k+FdxHFLaK7sSFRxbYwdGbKB6uuNfOjF8St27RusTkBiQCTuRsNSNCfIE0eQeJz5nw/3ex+knwo+Z8P93sfpJ8Ku0UtzHtRS+Z8P93sfpJ8KPmfD/d7H6SfCrtRdwInmQPWdqdsKRQxPB8Pkf/p7HZb/AOJO4+Fcq9iew/4G/wAGipxboi1yK4Z9Ta/t2/dWrNVuGfU2v7dv3VqzXN9kl0FKsjc7mSJ8BsPKmMNO7xpaowAAKmNIgjTzk0ANoqFt5G0akbztpvU6QzjGBJ2qpjeJ27SF3Pko7bN6AB3Y91WL4kbTqDHeJ1FKx2ES9bysTBghlMMCNmU9/wD7BpgebwvHcQhzXctxSZZFHWQE65GH1gUciATG9GP45ed89ggIkqqnQXZiXaRKgHsjnBneql621tzbuRmBEGIDqTCso5EnQryPmKJqu5yXDOm1dlhuL3+jW0WYtm1vCFLWwDvHYuFoGggjURsK125duLlvXWcRlgSilR6Sg9djAknTuA1rtE/z+b1Fzkx7UFcKgxIBjUSAYPeO412f5y9tFRJFa9g1YgC2Hd2IRSYl2ljBnqTBJYa6Hevd4K0yW0VmLsqqGY7sQNT7a8LjUz22CwTEoZEZhqpB8wNa9dwrjS32ZMjI6gMVaNVJIlSpOYSNe7Su2J+jnM0qKKjccASdq6kCvjeH27pUuslZiCRoYJUwespKqSDpoK6+Atm4bhXrkoZ13t5snszt7asBh3jTf+cq7TtipFdsEhkFdGcXD4uIg/8AiNNqrvwSwbSWWtK1q3oqNJUaFRvvoTvWhRRuYUiNtAoCjYAAeQ0GtSoqDXRJEgt6MiZgkCPGKQyZqljV6S2Cj6GDpEMDHrHnTVxgKqwB1AMd07THjpVUYNtACAuTL3mJzQRsdyP/ANqxhwzk7SOOTJFcDsTfypcDSYRzMcoO/jRXMZh1YOx3yOAZ20J07q7VmWmp8fn2OUc3HJ3h9wCzZlgJt2wJIEnKugnc1azDaRPdOuu3+689jeAjFWsKS+To7UdjNIuLanmIjoxvI11FaGI4VmxHTh4no8y5QZ6E3Dbhp6ut1p0M6bVSaXyWE2XxdWcuZcw1iRMeW9dDjvHPmOW/s51mWeCKuJOIDdZi5KkCOuttNDOjDo9+YJEaA1zA8CW3f6bNJm6QMoEdMwZwD4lUnvyio1H5HbNDKZJUjuOswRrsOZnwrjSe0J/pE5fWx/nnWfwbhP8AxmuHpGuG8Q7AhV68tncRsCGUaz2V1NaeHUx1ozHeDPlQ+OgXJCxcgAMRIJHdMbaeVSww6i+X8Hq2phUdw13oVQBA0ApDML5YYa10LXriK7quS2GLZczsAsgbkNqJ2PMVi5Y0kmNJO5jST4mva37KurI6hlYFWU7EHcGvKYjhF+3ICG6oJysrAvl5ZlaCWA0kEzE6VyyRb6OkWl2VazuI4F7l7Dursgti/mZcuf6RbYUAOrAg5DOnIVtcP4ZdvjMCLSAkS6MXYjeEOXKs6STOhqtetvbfo7oyvrlI7DgbshPdpIOonnoa5pSj5ErT4PJ4XhOORFRXCBcP0QC3TGcC3lYK2ikEXNR3jfWtA4LEK9sLcJVXuZS15sy2+mzIzLBOJ+hITKx0PPWa3KwMXwm82LW6Lji0IWBchwr63AumluVSQTOhjYVNZHLuhLGvk1OE2XSzbW5GdVhoMiZPOBPsp2IsK4hwCBrOxHiDuDUOIXQttyWydUwwgQx7MTpJMCm8F4RibsLiGu2iEzMyogRw+gCltUuDnI79BoaUMU8r8UEpxguRmAxGKxInDYhiE/8Aku9gvyWFALzz+yBtrt6i5hC8dI+aIMKuVSRvpJ0mD6qR8n+FDDWejGTcnqKQI2USxLMQABmYyfDatKtrBpYwinLlmdlzOT46Ky4cJJtiCxBOu8aDfuGnlXboac4IB0EasCJ25QdeVWKhc+ye5h+8j/dTy4YU5V6IQyStKwxGJyJmZT9mQNYkgHlrE1AYotmyLsYDMeqSNG21gd/Oo4+3JWScp6sA7knQkc/2plhCqgGNBGm2m1VNPgjNWzvlyuPCIxcM5ioBEQAT5mTtI5RpUbOEVRET576bCe6KsUVfhhhDpFaU5S7Yn/jDMGkyJ05bRt4f7p1FFdKoiLxHYf8AA/umijEdh/wP7poqMuySOcM+ptf27furVmqnD2ixaP8A27furTuv/SfWR6tAfbWI+zRXRN2AEmlC4STlIiOYOh7vHyqYQ6SRproP9z40ykAgo4JggiBvv4jwnvpytNDTBjfl50pLgAAVW8oj/NAdFe1xEHEXLBygolp163WbpOkkBf6cg2nflSeG8ZF27et5Y6PVSJJdQSrEAgCQ6kaE7rrrWijg6xsSNYkd9Tp2vgVP5MThnHjdS62Rfo7aXeq8r1w7dGzFercXJ1tNMwq/wnG9NbD9WZIOUkiVMGCf/fmauTRQ2vSBJhXneNcEYub1o3LjkgFGZSoQ6EJmjJqFO+utaXHOINYth1RXJdUhnyAZpg7EtrGg5SeVYeN43du2ntG2LTOCvSI5YBSDJGisH7uWszyrnJx6ZNJ+ijbeRzEEqQdwykqwPiCCKkBUbaBQFUAACAAIAA8BTsDghevKjqDbUG64bUN9hFjn1iWM9wrjjg5yUV7OkpKMW2S4Xhmu3bbKvUtXJZzGWVBlV9JpIB0ga6yK9dWZxJ7tvo0w9s5YI6iBgCCoVIkBEguZ/piQTUsRi7pNxUtMMpVVciQSzBc0faVVlj6vGvQafAsMaRlZcjySs0aKqW7l0JcdlzNNw27YGUlVno1k/aMAz/VScJevubJZVtjK7XRBkmQLQXNqk9ZiDqNB313OZo1FkBEHUHSo3SdQvaj1DuJrowq/a62gGuo9QO01XzamOPjtnXHic+RSswUK5EkRLN3+ECabbcHQGY09nPx86ZbtBdhFJuAAqoXUdaQBAE6ieU66VWw5oqVQj2dcmN7bk+htFFFaJUCiiigBeI7D/gf3TRRiOw/4H900VGXZNCsD9TYHPJbPsVZq7VHhJJtWpI6tu3IH4BzNXqxJdmjHoKKKKiMKKKD7aAF2vtDx/wA6mmUux2Z79fbTKYIKKKgbmsASRqY/m9IDO4xwVb5V87JcRSqnRlGbeUbTkJIgxpNecxNt7TBLyhCZCsDNtyN8rHY69loO8TE17RboJjY9xEUXbSsCrKGU7hgCD5g71GUExqVHiq1Pktalrt2RuLIUHVchLMW7ixZSPCO+qXGMItm+Aq9HbdOoB2C4JNzfRWAywoiRmOsaLwWO6C8HKko4yXSPshJNu4eZAzMDAOh8KemlHHmW4WZOeN0el4jgulCA7BwzasCVAOgynmcsg6RNJbD4g9L9MozMDbIAlVBYkajcjKvOIJnWBoW3DAMpDKdQQQQR3gjQipV6CzLMpsFiCbk3hD2kQQOy6iHuRt1szaCIgbzpas27guXGZwUI6iCOrBMGY9GJmdSe7W3QKYgwywi+Q/emVXtPlADDbmNR8RUziFiQQdtBvrtpWHPHKMqaNKM4tcMYxgEnQDWq+HBygmMx1MbSf9bV1peZBA2jvHefA91Tq/pcLh5SKufIpcI7RRRVwrhRRRQAvEdh/wAD+6aKMR2H/A/umioy7JoVw/6ux/aQe1Fgf5/hq7VXhwmxaB//AJW/dWnI0HKT5HvHxFYj7NBdDKKKKiSCuO0CRqa7XGUEQaAFg5QFGp/mp7qBZ7yS3fzHl3VNFjapUxUKGeSNOUNHtETqanbSB38ye8mpUUDoi6yP8eB76EafAjcfzlUqXfGk8xt8PXQAYjDpcUrcRXUxKsAVMbaGvGXbHRXHs69TVJMk2j2DPMDVfCNd9fbmqXFeHLfTKTlYao4ElG745g7EcxUJR3IadHnvk6cmJyqYW4jsVk5S6ldVXZW6zExv6q2MTxq3bOIDhh/x7a3W/qRw2Ur3mUZY7683dtXFdkcC3dQq6lDnGs5LiyBpIYQfEHerptrjLtkueiuWwektAZlvWwyOArmOqtxVJ0kZoO81c0mdqP6fv8/o4Z8Sct76N3F48W0RnVhne3by6SrXSFE8tCdYpXF+Kix0Y6N7jXWKKqFQZVSxkuQIgU3imC6ZUGbLlu27sxM9GwfLvpMRPKqnyi4L/wAkWusg6Ny8XLfSo0qVgrmXvnetCe+nX0/2VI7LVl+xiC1vP0bK0E9GSueRsJBKyfOKo8J4r07t/wBPdtlCUZ36MwyxKSrEz1p7qucNwptWltkocoj6NOjSJ0ASTl9tR4fguiN05s3SXWu7RGYKMu+sZd/GnUnt+/QePP2M/F/KezbfEW2D58Oquy6S6tGqa6xIme8VrY7ELaR7jmFtqWY+C71gcZ+SQxHTE3crXHturBZKBFCOh166uBrty7q1+N8P/wCQnRliqF1Z43ZVObIDIyyY112qCeXytfwNrHxX/pPhPEFxFlLqhlDDstoykEhlIHMEEGsbFfLOzbt4lyl3/p7gtMoCyxJYBl1jL1H3jY1p8I4Z0BugOzI79IoaSysR9JLk9bMQG5RrWLjvkYLhc9NGdcQCMkjNeZ2ttGbXoxcceM8qUnm2qu/f59yUf09zvr8/4epttIB7wD7RP+6lULSQqjuAHsAH+qnVhXXJxYvEdh/wP7pooxHYf8D+6aKjLskivwnFKUsprm6FGiDsFUHWrmISVIHhtvprp41R4Zb6luZ+qskGearrAG3a9c1pE1jZY7Z0X4O4nFadRz19tdpOHtRrAEjYaxz3O+/7U6oE0FFQN5Zy5lzejIzc+W/I+ypBh3j20BZ2iuZxvIgbmdBG891E8ufdzpAdorgYTEiRuOeu2nqNAcHYg+sfzvoA7S8Rt5EH2Ea1K3cDCVIIPMEEe0VKmAUUnVdIkTAg6idAIPKnUAYPyuw4NtLsD6F8xbSVtsGV9e6SpI8J5Vg2b2bLctvBUnK4EwdmEHtKeY56a7GvdkTvWFx/hS631dbbDV85ItuAIg6wjdmGgnQCDXOUXe5dkk10yXBuOreIt3F6K/BOTdXA3a232l8NxzrYArwL2VvIhdSIIcAMQVYTBDCCD46VPD4nF3RdwzKrBHtPYZrxtvftIwN1GuIOqQoHKTm56mtHTa3f4y7KmbTbeY9Hu4oryGC4Pjwl63duo4bDLaV1dg7XR9stGZCAXGaTsD5dvYDigAW3etdq5mct1mBaLZylSFbIFJjQMWq9ufwVtq+T11Fea4aMeuLVLxz2MlwlxlC/ZFlSIk3O0SwMeAjX0tSTsi1QUUVRu8SVb3RkQAhcuWEDKMzDLvIWCfMaHkxF6is+1xqywtkMfpCQgjUkMinTzdf4DURxlM9tcr/SG4AYBA6NxbDGPssx0PgadAXsR2H/AAP7pooxHYf8D+6aKhLsmhPD/q7H9tPcWf8AAqzfcQRzIIgb61Vwf1Ng9yWj/wCAH+6tgQ5/qA9qzp7D/ms3VLzT+hbwPxf8k12HlXaKKqHcpXuHK2It3+rmtpcTsgk9IbZBzbiMh0/q9tbhvBBZvveD5iwuDKRoOkudLproBsQN961qKludULajCw3ydK2L9g3cwvAySg0uOD0jwD1gxgwddDqZrRuYRv8AkdMrKAUFtlKkkhWZgQ4YZdW5g1coocmxbUZuE4WUxL4jPJcFWXKB1RlNoZt+rDbz2zEVW4b8n+itXbXSZluWxbHVjLpczHfUE3CY5a666bdFG9htRncD4Z/x7ZXMpJIJyJkXRVTRZMaICddya0aKKTbbtkkqOMoIgiR3UvDGVnlrHlypsUvDHqie79uQ9lAvYyqvEsEL1trZJWYIYbqymVYeRAq1RSGeIu23RzbugBwM3V1Vl2zLOsToQdQSN9DUWnQqcrKQytEww8OYgkEdxNMxjMcRfztmKvkB7kADqoHKM/r3PdUKrPiXB1XK5PRcH4qL4YFClxIzLIIhphlb7SEgiSAdNRWlXluB38mIjldXJ5OmZ19RUuPUO+vU1v6TK8uNN9mXngoTpdBRRRVk4hWezsMQTkGUKJItEsywzEC7MCDACa6+emhVfH22a26oSGKkAq2VhPMMQQrdxINAzPwt5wlrNhlVlW4YRRCZVBCrIBRnLZdPRbepLjLgewpwurs4dlMpaCzDZ8ozZidBA3JqWGs4lWw4LJ0aq3TaszF/sgFpJHr08dKdwcX+j/6kp0hZjCGVCz1VzQM2nOBTAtYjsP8Agf3TRRiOw/4H900VCXZJCsCs2LQPO1bH/gtPt9ZIM9085XTNPmJpPDvqbX9q37i1KyxUkHsloHr1/eSPV41V1UHKCa9HXDJKTTHq5mDv4bHy+FTpd8dU+Go8xrTJrNLoUVB7oBjn3AEn9q5048RPeDzp7JNXQtyurGUUUE1EZF2gEnlUSrHmB4AT+5+FctksZIgaEd5nme6KbTF2LCN6XtUT/qjo25ufUAD7daZRRYUIfNsTprJAlvDTlU88ghRBA0BH8mmVF0B3APnRYUKS2GAaSTuDtE9w2FF0QpZzKqCSoG4UTr3nTan0Ciwo8BgmLIHJBL/SEr2ZfUxHITA8qfU8Xh+jvXbfIEXF5dW7maNO4hh5RUKqPs7oXfulALg1Noi4B35e0PWuYeuvbgg6gyDqD3g7GvEYkkI5ETlbtdnY7+HfXq+COrYawVLFTaSC3aIyiJ8a1P8AGSflEpaxdMu0UUVqlEKKKKACiiigBeI7D/gf3TRRiOw/4H900VGXZNC+HfU2v7Vv3FqbKxP9OX1hgdD/ADuqHDvqbX9q37i1BbxYBwrArMrIkR9k99JtUL2WGfNbkc15fv696cuwjbl5UvCIFRQNRG/nrOldtgAkDlBjwP8AqQaxH9DSRBN27p/fnQ+6+f8Ao0Wxv+I/uZrrpP8AIrXjFywqK+DPbqd/UdQRVfoh3mO6TFdzZdZ6vPw8fLwqlPSTir7LUdRFuidnaO7T1Db9qWuOQ3DbDS43EGAYBjNEZoIMTMGpBhmGUgzJInuGh8P90u1gFW41wFwWMlcxyFiApYrzaFA7tO+q3Hs68+hljFo7OqsC1shXHokiRPq/3SMLxezcVmRwQqLdYwdEbMQ2o/pbTwqOC4RbtO7pmDXAQ8sTmlmeYOxBdojvow/CLSK6qCBcUo2u4IIJ8DrvR4h5E7HFLT2zcDdRTBkEEEwQMpEyQywI1kV1uJ2xbFzMSpOXRWLZpy5cgGbNOkRVfB8DtW7JsrmykhtwCGGXKRAAUjKp0G+vOmtwtejFvM4h+kz5uvnnNmkiJnwin4h5D7WMtsEKsCLgLIRqGAAJIPkRXbGLR2dVYFrZCuO4kSP2/wAGl2OHogtBQQLQITUnRgAZnc6Vn3EsYJi30nSXQ3VEsz5WLloOgg3DroOtFLxDkxca5a/eY758kdyoIQew5v8A7UupX74uXbtxQQrsCsggkBVXMVOoJIOh7hUapy7ZYXR1a3fkxfzYdVj6qbU8m6PTMDzER5EEcq8lx7Fizhr1xphUO0zroIjbet7hnFMNhrRRyLThUv3LYDFU6ZWbqiNEPRsYGx051of45NTb9FXV1tSPS0VVscRtPGS4jkp0gCkMWTbMANSJ00qth+PYdxPShPC4DbbtZAcrwYzdWe+tjcjPpmnRVD55w/3iz2+i7az0noRPa8Kv07TAKKKKBC8R2H/A/umijEdh/wAD+6aKjLsmhfDvqbX9u37i0rEYgxEFSOtPokHQxpmmPXIpvDvqbX9q37i1N7irmbmIDRqfAaee1Jq49h7Dh4IQKQZXTWNTziOU1K+8HTtQR+bb9x/miy4AJ/qYaa6yRHjtUQDm13jMfNtBHgACKy4492Xb9S451jsmqwI/nialRRWuUQrjCRFdooAqMoXVQSbZk97AiDrz0j1qKvKwIkEEHYjYjvqFKsnIgE5jJHIE6nXw51Q1eLlNd9FnBOrTLNFcRpAPfXazy2FZ3GOMJYyghnuPJRBzywGJbZVGYamrV3GW1zZriAoMzAsAVXvInQVicUupi8ow1xLly0TcyTo6kZGCvtIkeGwMSDQ79BwVOIcZuXLidEb1lQjZuxq5K5YMNsM3t8Kz7OHVJyiCYkySTExJOp3J8yazsRjr5YGza6S2VtMPSJLsLijcE5QNZhZzajSuvjL5to3Rm2SWDxba6RCSkWzlYgucpJ2y9zAjg1KXNnRNI1aKzsDi7xuhLlqE6UjOJH0c3oJBESOjt6gwRcHryrXGsWZVcN01xVBNtNGkTmYxOUaoI3kNTWKTdIHNJWzb4rJtMqmHfqLpJLNpCjm3dOg516niXycsX/r1LtEFpKk9Q227J0lWOm0weVYvyfw+JXFlrtvqhXVYzKoeDmhiOtbbIoBMETzqdriuPIsRaLM7KLpeyyLa1tB1ADE3FGe5DyOz9rcaujwPEm59spZ8m9rb6NjB/J7D2r5xCIRdPSHMWYj6U5rnVJgSRNIxnySwt0MHtsQ+TMM7iejN0pMHYG/c9o7hVn5PcSbEWRdZAmYkBQ2bReqTmGhBYNBGhXKedadXkk0VW2jzuM+SFlriXEZrTApnI6xdEcXBbknqrmEnQ7+Rr0RNFFNJITdhRRRTELxHYf8AA/umijEdh/wP7poqMuyaF8O+ptf2rfuLXMTYBzHUZlCtBjqzM+ep1rvDvqbX9q37i1zEuQtxjsokcySNZ9ukUpftBfuH20AJ0AC6DkAI1gf7qNgyM3NtfgK7ki3B1Ma89Tv+5qZqnooq3I76h8JBRUVcGY5GDUgKvlYKKyFfFBrxKEwD0YJTKTmOXKog6JBJZhJMQKldGJcdX6MsqDTKxVnc5zroSlsAdxJOhimBq0o29SRuR4b+e+tJxty6HtC0qlSx6Qn7K6RGojQtrB1AEayJ4JXhjcJJLsQIAypMIungAdeZPlSasCseKqt0WZUXG1CSSQDmIZmAIGaDE8wdaVj+P9Hc6NbTu4AZxIUKp7JBOjyQdtBGpGgqzjOHi5ds3SYNosRp2gwiCeUGGrnEuGWb0NdWcgaDJGUNBY6d2UEdxE1QyaRtPb36/j6lmOdJq+jy1xekdrlxUzswfQAhSAAoDRJICjrcyJgbVy/ZV4zjMVMqTup7wdwfKuYZpEguUMFC+XpCpG7BQAJ3HODrUEtXemZjcU2cgAt5esHntFu4gH+CsZrl8miheP4Yt2ybJLqpjVGKv1TIhvOmJjMxUC1f64lPom6wGWT4dpdTAM770Y4nKFUSbhCDbZu0ZYgTlzRJia9xhUCoqo2ZVAQGQZyiBtpOlWtLpv1rt0kcM+b9OqR57C8DuPrcY2RyVMrXD3EsZVfIA+db+Fw620VEEKoCjvgd55nn5mnUVsYdPDF+1FDJllPsKKKK7HI4B/OVdoooAKKKKACiiigBeI7D/gf3TRRiOw/4H900VGXZNC+HfU2v7Vv3Frt8qWW2Tq3WjYwkHfzj965w76m1/at+4tMtoDcJ5hQo8mJJ90Vyzy24myWNXMew3qumaAMsmOZj1aTPnVmiszHmljvb7Ls8an2VrC6TJObXX/FK4ngxetPaJgOInu1H7020wHVnUTpzidD5aim1sQdxTRnyVOjOPDmF17lu5kzJkVIJRYAFs5ZjqkuZEE5gOVKThNw2xbuXi/0RtkwZJZgzPmmZygKPWa1qKnYjLbh95mvlsQctwobaqCvRqubMAZmWlQSI28abbwL9MjtdLKqZcsHVoALnXLyY7T1o2FX6KACqfGWjD3j/ANt/dIq5VHjik4e8qqzsyMoVQCSSI2JA/wDVQn+1jj2jzB0GugA56QB/iss/Ju/fzmwQguZiLzIUeHKk/STnZRl6oVdo1013uGcIu3MvTKFQZWaRBuMDOUJJyW5AnNqdo516smsrSaNvynwXs+oS4jyeV4b8jstu4t+6L7XLZWWU5RcbpAbmRmI7LoscsnjULHyNa3paxARYAZFRlR8q4ZVzBHED6C4SRr9LE6a+mxTXBl6NVJLANmJACfaYQOs3cNN6fWmscVwkUnOT5bEYKyUtojO1xlVVNxoDOQACxA2J3p9FFdCIUUUUCCiiigAooooAKKKKAF4jsP8Agf3TRRiOw/4H900VGXZNFfh19OhtddPq7f2l9FfGuYm+Mwyvb2IILDrcwJB059+9FFc58xr+P7JLhjbGJVYBZY5EupOusHWe/wBlWP8AkJ6afmX40UVQz41GfBZxTbiKvXk0OZJka5l2OnftrXenT00/MvxooqzpXUWjlnVysOnT00/Mvxo6dPTT8y/GiirW5nGg6dPTT8y/Gjp09NPzL8aKKNzCg6dPTT8y/Gjp09NPzL8aKKNzCg6dPTT8y/Gjp09NPzL8aKKNzCg6dPTT8y/Gjp09NPzL8aKKNzCg6dPTT8y/Gjp09NPzL8aKKNzCg6dPTT8y/Gjp09NPzL8aKKNzCg6dPTT8y/Gjp09NPzL8aKKNzCg6dPTT8y/Gjp09NPzL8aKKNzCg6dPTT8y/Gjp09NPzL8aKKNzCiGIvpkfrp2G+0vonxrlFFRbG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1" name="Obrázok 10" descr="vietn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9176" y="3933056"/>
            <a:ext cx="1844824" cy="1844824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7668344" y="573325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Vietnam</a:t>
            </a:r>
            <a:endParaRPr lang="sk-SK" dirty="0"/>
          </a:p>
        </p:txBody>
      </p:sp>
      <p:sp>
        <p:nvSpPr>
          <p:cNvPr id="22534" name="AutoShape 6" descr="data:image/jpeg;base64,/9j/4AAQSkZJRgABAQAAAQABAAD/2wCEAAkGBwgHBhUIBwgWFhUXDR0YGBgXGBscIBwgIBkiJBopHh8cICggGyYlIR8hIjEmJSosLjAuIR8zODUsNyg1LjUBCgoKDg0OGxAQGywkICY0NzcsNC83MC83NTgwNDcvLjAyLC83LCw0LTc4LCw0LzgsLywvLCwsLCwvNDAsLC8vLP/AABEIALcBEwMBEQACEQEDEQH/xAAcAAEAAwADAQEAAAAAAAAAAAAABQYHAQMEAgj/xAA6EAACAQICBAoJAwUBAAAAAAAAAQIDBQQRBiExgQcSFDRBUWFxobITFyJSVXKRk9JCscEVMoKi4dH/xAAbAQEAAwEBAQEAAAAAAAAAAAAAAwUGBAECB//EADYRAQABAgEICAUEAwEBAAAAAAABAgMEBRESFSFSodExMjRBUYGx4RMicZHwBhZTwUJh8ZIU/9oADAMBAAIRAxEAPwChnK/SgAAAAAAAAAAAAAAAAAAAAAAAAAAAAAAAAAAAAAAm7bzKO/zMmo6rFZV7XX5ekIQhbUAAAAAAAAAAAAAAAAAAAAAAAAAAAAAAAAAAAAAAJu28yjv8zJqOqxWVe11+XpCEIW1AAAAAAAAAAAAAAAAAAAAAAAAAAAAAAAAAAAAAACbtvMo7/MyajqsVlXtdfl6QhCFtQAAAAAAAAAAAAAAAAAAcyTi8pI8ic7xwevQAAAAAAAAAAAAAAAAAm7bzKO/zMmo6rFZV7XX5ekIQhbUAAAAAAAAAAAAAAAAAJLRy3f1W+UsE1qlUXG+Va5eCZyY7Ef8Az4eu54Rs+vc58Vd+FaqrS/CRb1gdJZVIRyjVgprqz2S8VnvOHIWI+LhIiemnZyc2S7unYiJ7tirFysQAAAAAAAAAAAAAAAAAm7bzKO/zMmo6rFZV7XX5ekIQhbUAAAAAAAAAAAAAAAAANA4Jrdx8XVuU1qjD0ce9639EvEzP6kxGaiizHftny/OCkyxdzU02/NL8Klv5RZI46K10qmv5Zav3yOH9O4jQxE2p/wAo4x7Z3Nki7o3Zo8f6ZQbRpAAAAAAAAAAAAAAAAAAm7bzKO/zMmo6rFZV7XX5ekIQhbUAAAAAAAAAAAAAAAAANt0Ft39N0ZpQlHKU16SXfLZ/rkj89yviPjYuqY6I2R5e+dksfd+JfqnujZ9krdMHC422pg6mydNx8NX0Zx4e9Nm7Tcjulz2rk264rjuYBVpzo1XSqRyak011NbT9MpqiqImOiWzpmJjPD4Pp9AAAAAAAAAAAAAAAACbtvMo7/ADMmo6rFZV7XX5ekIQhbUAAAAAAAAAAAAAAAAe+w4B3S8UsEv11Un3bZeCZzYy/8CxXc8I/4gxF34Vqqvwb4korKK1ZH5pM5+ljXIGM8Idu/p+k05RXs1F6Rb/7v9k/qb3ImI+NhKYnpp2fbo4NTk278SxH+tislusAAAAAAAAAAAAAAAABN23mUd/mZNR1WKyr2uvy9IQhC2oAAAAAAAAAAAAAAAAvnBRb/AEtxqXCa1Qp8Vd8tv0S8TN/qPEaNqm1HfOefpH5wU2WLuaim34/01Ax7PgFG4Vrd6e1U8fBa6dTiv5Zf9S+pov05iNG9Van/ACjZ9Y9lvki7o3Jo8f6ZYbJogAAAAAAAAAAAAAAABN23mUd/mZNR1WKyr2uvy9IQhC2oAAAAAAAAAsujWjGG0ghxaN3jColrpyhr70+N7SKnH5Srwk56rczT4xPrs2K/FYyvDztozx45096r63xaP23+RW/uWj+Ofv7OPXMbnH2PVfW+LR+2/wAh+5aP45+/sa5jc4+x6r63xaP23+Q/ctH8c/f2NcxucfY9V9b4tH7b/IfuWj+Ofv7GuY3OPseq+t8Wj9t/kP3LR/HP39jXMbnH2XHRWxx0ftXI1V4zc3KUkss29mruSRQ5Rxs4u98TNmjNmiFXi8TOIuaebMmDhcwB47xgIXS11MDUeSnTaz6n0Pc8mT4W/Ni9TdjulJZuzauRXHcoXqvrfFo/bf5Gl/ctH8c/f2XOuY3OPseq+t8Wj9t/kP3LR/HP39jXMbnH2PVfW+LR+2/yH7lo/jn7+xrmNzj7HqvrfFo/bf5D9y0fxz9/Y1zG5x9j1X1vi0ftv8h+5aP45+/sa5jc4+yOvehGHsmE5Rj73Fe7FU3xpPqS43/DqwmWa8VXoW7U/wC5z7I+uxPYylVeq0aLfH2U4vlo4D0AAAAAAAAm7bzKO/zMmo6rFZV7XX5ekIQhbUAAAAAAAAAfdKpOjUVSlNqSeaaeTT7GfNVMVRmmM8PJiJjNLR9FOECNTLCX6ST2Kr0P510d61deW0ymUcgzGe5hv/PLkocZkuY+ez9uTQYyUo8aLzTWpozExMTmlSuQAAAAAAAAAAAAqelemuEsyeGweVStls/TH5mtr7F4F1k7I1zE5q7ny0cZ+nNY4PJ1d75qtlPr9GU3K4Yq54t4rHVnKT6X0diXQuw2lixbsURRbjNDR2rVFqnRojNDykyUAAAAAAAAATdt5lHf5mTUdVisq9rr8vSEIQtqAAAAAAAAAAACy6LaYY2xSVGpnUo564N64/K+ju2fuVOUMk2sXGlHy1+Pj9fzOr8XgKL+2NlXjzazaLtgrxhOU4CspLpXTF9TXQYnE4W7hq9C7GafX6M3esV2atGuHuOdEAAAAAAAAdeIr0sNRdbEVFGKWbbeSR9UUVV1RTTGeZe00zVOamM8sz0s0+q4vPB2STjDY6myUvl91ePca7JuQqbea5iNs+HdH18fRf4PJcU/Pd2z4KIaRcOA9AAAAAAAAAACbtvMo7/MyajqsVlXtdfl6QhCFtQAAAAAAAAAAAAPZa7njLTi1icBXcZL6Psa2NEGIw1rEUaFyM8fnQivWaLtOjXGdrGiumeDvaWHxGVOt7reqXyv+NveYrKOR7uFz10fNR4+H15s3i8n12PmjbT+dK0FOrwAAAAAIu/3/AWHDelxtTW17MF/dLuXQu3YdmDwF7F16NuNnfPdDow+FuX6s1EebItJNJsfpBWzxEuLTT9mmnqXf7z7X4G4wOTbOEp+XbV3z3+0NLhcHbw8bNs+KELB2AAAAAAAAAAAAATdt5lHf5mTUdVisq9rr8vSEIQtqAAAAAAAAAAAAAA78FQqYnGQoUX7UqijHvbyRHdrpooqrq6IjPL4uVRTRNU9EP0FQp+hoRpcZviwSzbzbyWWtvafmNdWlVNXixVU55mX2fLwAAAAGOcI+DqYXSedScm41Iqcc83lqya19TT8Dd5CvU3MJER007JajJdyKrERHcqxcrEAAAAAAAAAAAAABN23mUd/mZNR1WKyr2uvy9IQhC2oAAAAAAAAAAAAAC38GVu5ZpDymS9mlBy3vVH+XuKPL+I+HhdCOmqc3l0yq8q3dCzo+LXTDs0AAAAABSeFS28ps8MdCOulUyfyy1PxS8TQfp3EaF+bU9FUcY9s61yTe0bs0T3/ANMpNo0gAAAAAAAAAAAAACbtvMo7/MyajqsVlXtdfl6QhCFtQAAAAAAAAAAAAAGu8GNu5Ho/yqcfarVON/itUf5e8w/6gxHxMToR0UxxnbP9MzlW9p3tGOiFvKNWAFb0p0vwVhi6MMqlbLVBbF2yfR3bf3LXJ2SbuLnSnZR48vzM7sJgK785+inx5IfRjhBpYuaw17ShJvVUWqL7H7vfs7jvyhkCq3Gnh9seHf5eLqxeS5o+a1tjw717TTWaZm+hTuQPNc8HC4W6pg6mydJx7s1qe56yXD3ps3abkd0533auTbriuO5gFelPD15UaqylGTi12p5M/TaKorpiqOiW0pqiqImO91n0+gAAAAAAAAAAAAJu28yjv8zJqOqxWVe11+XpCEIW1AAAAAAAAAAAAA7sJh54vFQw1Ja5zUV3t5HxcuRbomuroiM74rriimap7n6AwWFp4LBwwtFezCmorcsj8yu3Zu3KrlXTM5/uxddc11TVPe7Kk4U4OpUkkks228kl2nxTTNU5o6XkRMzmhnWlnCA3ng7DLsdX8P8A36dZqcm5BzZrmJ8qefJd4PJf+d77c2eTlKcnOcs23m2+k1MRERmheRERGaHyevVn0W0yxtjaoVs6lHP+1vXH5X0d2zu2lPlDJFrFfNT8tfj4/Xn0q7F5Pov/ADRsq/OlrFpuuCvGF5TgK6kuldMX1NdBi8ThbuGr0LsZp9fozl6xXZq0a4zPac6Jj3CTbeQ6SSrRXs1Yqa79kvFZ7zdZCxHxcLFM9NOzl+f6afJd7TsaPfGxVC6WQAAAAAAAAAAAAE3beZR3+Zk1HVYrKva6/L0hCELagAAAAAAAAAAAAW3gzt3LNIliJL2aUHLe9Uf3z3FJl7EfDwuhHTVs/ufz/asyrd0LOj4tQvN4wNlwnKcfWyXQumT6kukx+Fwl3E16FuM/pH1Z+xYrvVaNEMl0o0txt+n6JPiUU9UE9vzP9T8EbbJ+SrWEjP01ePLwaTCYCixGfpq8eSuFq7wAAA9lrueMtOLWJwFdxkvo+xrY13kGIw1rEUaFyM8fnQivWaLtOjXGdq+iummDvSWHxOVOt7reqXyv+Hr7zF5RyNdw2euj5qOMfXmzeLyfXY+anbT+dLz8KFt5XYVi4R9qlUz/AMZapeOT3En6fxHw8TNueiqOMdH9vvJV7QvaM97JDbtMAAAAAAAAAAAABN23mUd/mZNR1WKyr2uvy9IQhC2oAAAAAAAAAAAAFz0b0iwmjOj8pUoqpiKtTPi9EYrVHjP6vJdfQUOPyfcx2JiKtlumPvM9ObhtVWKwleJvRn2Uxx+ir3O5Yu64t4rH1nKT69i7EtiXcW+Hw9uxRFFuM0LC1ZotU6NEZoeQnSgAAAAAcptPNM8eLpYtNXLBStOkOc6U6bh6TbKKay19Mkuvb3lBjMjRFyL+F2VROfN3T9PD0VWIydmqi7Y2TG3N+f8AFMqR4lRw4yeTyzWx9xfxOeM61ic8Z3yevQAAAAAAAAAAATdt5lHf5mTUdVisq9rr8vSEIQtqAAAAAAAAAAAAAAAAAAAAAAAAAAAAAAAAAAAAAAE3beZR3+Zk1HVYrKva6/L0hCELagAAAAAAAAAAAAAAAAAAAAAAAAAAAAAAAAAAAAABN23mUd/mZNR1WKyr2uvy9IQhC2oAAAAAAAAAAAAAAAAAAAAAAAAAAAAAAAAAAAAAATdt5lHf5mTUdVisq9rr8vSEKRaMtNrLDb3CeQNGTWWG3uE8gaMmssNvcJ5A0ZNZYbe4TyBoyayw29wnkDRk1lht7hPIGjJrLDb3CeQNGTWWG3uE8gaMmssNvcJ5A0ZNZYbe4TyBoyayw29wnkDRk1lht7hPIGjJrLDb3CeQNGTWWG3uE8gaMmssNvcJ5A0ZNZYbe4TyBoyayw29wnkDRk1lht7hPIGjJrLDb3CeQNGTWWG3uE8gaMmssNvcJ5A0ZNZYbe4TyBoyayw29wnkDRk1lht7hPIGjJrLDb3CeQNGTWWG3uE8gaMmssNvcJ5A0ZNZYbe4TyBoyayw29wnkDRk1lht7hPIGjJrLDb3CeQNGTWWG3uE8gaMmssNvcJ5A0ZNZYbe4TyTtrpVJYGLjHr8zJqI2MrlG7RcxNVVM7Nnp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4" name="Obrázok 13" descr="vlaj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7" y="0"/>
            <a:ext cx="1907704" cy="908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Spoluobčania, či protivníci</Template>
  <TotalTime>482</TotalTime>
  <Words>553</Words>
  <Application>Microsoft Office PowerPoint</Application>
  <PresentationFormat>Prezentácia na obrazovke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Book Antiqua</vt:lpstr>
      <vt:lpstr>Wingdings</vt:lpstr>
      <vt:lpstr>Tvrdý obal</vt:lpstr>
      <vt:lpstr>Koniec kolonializmu</vt:lpstr>
      <vt:lpstr>Rozpad koloniálneho panstva</vt:lpstr>
      <vt:lpstr>India </vt:lpstr>
      <vt:lpstr>Dekolonizácia Indie</vt:lpstr>
      <vt:lpstr>Nezávislosť Indie</vt:lpstr>
      <vt:lpstr>India, Pakistan, Bangladéš</vt:lpstr>
      <vt:lpstr>Francúzska Indočína</vt:lpstr>
      <vt:lpstr>Vojna v Indočíne      (1946 – 1954)</vt:lpstr>
      <vt:lpstr>Vojna vo Vietname </vt:lpstr>
      <vt:lpstr>Kórea </vt:lpstr>
      <vt:lpstr>„1960“ =  rok Afriky</vt:lpstr>
      <vt:lpstr>Rozklad koloniálneho systému v Afrike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Koniec kolonializmu</dc:title>
  <dc:creator>Brano</dc:creator>
  <cp:lastModifiedBy>Uzivatel</cp:lastModifiedBy>
  <cp:revision>49</cp:revision>
  <dcterms:created xsi:type="dcterms:W3CDTF">2013-04-20T06:59:48Z</dcterms:created>
  <dcterms:modified xsi:type="dcterms:W3CDTF">2020-04-20T18:38:24Z</dcterms:modified>
</cp:coreProperties>
</file>