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46" r:id="rId2"/>
    <p:sldId id="359" r:id="rId3"/>
    <p:sldId id="360" r:id="rId4"/>
    <p:sldId id="361" r:id="rId5"/>
    <p:sldId id="362" r:id="rId6"/>
    <p:sldId id="363" r:id="rId7"/>
    <p:sldId id="364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66" d="100"/>
          <a:sy n="66" d="100"/>
        </p:scale>
        <p:origin x="-16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edagogszkolny.spzabnica@onet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6324600" cy="704850"/>
          </a:xfrm>
          <a:effectLst/>
        </p:spPr>
        <p:txBody>
          <a:bodyPr>
            <a:noAutofit/>
          </a:bodyPr>
          <a:lstStyle/>
          <a:p>
            <a:pPr algn="l">
              <a:defRPr/>
            </a:pP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wspierać dziecko</a:t>
            </a:r>
            <a:b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zdalnej nauce?</a:t>
            </a:r>
            <a:b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6324600" cy="685800"/>
          </a:xfrm>
          <a:effectLst/>
        </p:spPr>
        <p:txBody>
          <a:bodyPr>
            <a:normAutofit/>
          </a:bodyPr>
          <a:lstStyle/>
          <a:p>
            <a:pPr algn="l"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295400" y="1447800"/>
            <a:ext cx="6400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sz="2000" i="1" dirty="0" smtClean="0">
                <a:solidFill>
                  <a:schemeClr val="tx1"/>
                </a:solidFill>
                <a:latin typeface="+mj-lt"/>
                <a:ea typeface="굴림" pitchFamily="34" charset="-127"/>
                <a:cs typeface="Times New Roman" pitchFamily="18" charset="0"/>
              </a:rPr>
              <a:t>Dziękujemy Państwu za dotychczasową współpracę.</a:t>
            </a:r>
          </a:p>
          <a:p>
            <a:pPr algn="just">
              <a:lnSpc>
                <a:spcPct val="150000"/>
              </a:lnSpc>
            </a:pPr>
            <a:r>
              <a:rPr lang="pl-PL" sz="2000" i="1" dirty="0" smtClean="0">
                <a:solidFill>
                  <a:schemeClr val="tx1"/>
                </a:solidFill>
                <a:latin typeface="+mj-lt"/>
                <a:ea typeface="굴림" pitchFamily="34" charset="-127"/>
                <a:cs typeface="Times New Roman" pitchFamily="18" charset="0"/>
              </a:rPr>
              <a:t>Jest to dla Państwa czas niewątpliwie trudny, ale to teraz rodzic dla dziecka jest motorem napędowym. Niejeden dom stał się przedszkolem, szkołą i biurem – mamy świadomość, że nie są to komfortowe warunki, jednak wzajemne wparcie i motywacja jest teraz kluczowym elementem. </a:t>
            </a:r>
          </a:p>
          <a:p>
            <a:pPr algn="r">
              <a:lnSpc>
                <a:spcPct val="150000"/>
              </a:lnSpc>
            </a:pPr>
            <a:r>
              <a:rPr lang="pl-PL" sz="2000" i="1" dirty="0" smtClean="0">
                <a:solidFill>
                  <a:schemeClr val="tx1"/>
                </a:solidFill>
                <a:latin typeface="+mj-lt"/>
                <a:ea typeface="굴림" pitchFamily="34" charset="-127"/>
                <a:cs typeface="Times New Roman" pitchFamily="18" charset="0"/>
              </a:rPr>
              <a:t>	Zapraszamy do obejrzenia krótkiej prezentacji.</a:t>
            </a:r>
            <a:endParaRPr lang="en-US" sz="2000" i="1" dirty="0" smtClean="0">
              <a:solidFill>
                <a:schemeClr val="tx1"/>
              </a:solidFill>
              <a:latin typeface="+mj-lt"/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23" name="AutoShape 68"/>
          <p:cNvSpPr>
            <a:spLocks noChangeArrowheads="1"/>
          </p:cNvSpPr>
          <p:nvPr/>
        </p:nvSpPr>
        <p:spPr bwMode="gray">
          <a:xfrm>
            <a:off x="695325" y="355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>
              <a:defRPr/>
            </a:pPr>
            <a:r>
              <a:rPr kumimoji="1" lang="pl-PL" altLang="ko-KR" sz="3500" dirty="0" smtClean="0">
                <a:solidFill>
                  <a:schemeClr val="bg1"/>
                </a:solidFill>
                <a:ea typeface="굴림" pitchFamily="34" charset="-127"/>
              </a:rPr>
              <a:t>DRODZY RODZICE!</a:t>
            </a:r>
            <a:endParaRPr kumimoji="1" lang="en-US" altLang="ko-KR" sz="3500" dirty="0">
              <a:solidFill>
                <a:schemeClr val="bg1"/>
              </a:solidFill>
              <a:ea typeface="굴림" pitchFamily="34" charset="-127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SPOKOJNE MIEJSCE DO NAUKI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Doskonale wiemy, że dzieci bardzo szybko się rozpraszają, dlatego warto zadbać o:</a:t>
            </a:r>
          </a:p>
          <a:p>
            <a:r>
              <a:rPr lang="pl-PL" dirty="0" smtClean="0"/>
              <a:t>Porządek na biurku lub stoliku.</a:t>
            </a:r>
          </a:p>
          <a:p>
            <a:r>
              <a:rPr lang="pl-PL" dirty="0" smtClean="0"/>
              <a:t>Materiały tylko niezbędne do nauki.</a:t>
            </a:r>
          </a:p>
          <a:p>
            <a:r>
              <a:rPr lang="pl-PL" dirty="0" smtClean="0"/>
              <a:t>Pomieszczenie, w którym dziecko będzie miało zapewnioną ciszę.</a:t>
            </a:r>
          </a:p>
          <a:p>
            <a:r>
              <a:rPr lang="pl-PL" dirty="0" smtClean="0"/>
              <a:t>Warto zadbać o to, aby w pokoju była odpowiednia temperatura.</a:t>
            </a:r>
            <a:endParaRPr lang="pl-PL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REGUŁY NAUKI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Dziecko potrzebuje wsparcia, jednak należy starać się, aby uczeń początkowo próbował sam zrealizować treści, a później z pomocą.</a:t>
            </a:r>
          </a:p>
          <a:p>
            <a:r>
              <a:rPr lang="pl-PL" dirty="0" smtClean="0"/>
              <a:t>Podczas nauki należy wyłączyć telewizor oraz inne sprzęty, mogące rozpraszać dziecko.</a:t>
            </a:r>
          </a:p>
          <a:p>
            <a:r>
              <a:rPr lang="pl-PL" dirty="0" smtClean="0"/>
              <a:t>Jeśli dziecko potrafi się skupić na odrabianiu muzyki i odrabianiu lekcji – nie zabraniają mu Państwo tego.</a:t>
            </a:r>
            <a:endParaRPr lang="pl-PL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STOSUNEK DO NAUKI I SAMODZIELNOŚĆ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500" dirty="0" smtClean="0"/>
              <a:t>Dostrzegajcie Państwo nawet najmniejsze sukcesy dziecka.</a:t>
            </a:r>
          </a:p>
          <a:p>
            <a:r>
              <a:rPr lang="pl-PL" sz="2500" dirty="0" smtClean="0"/>
              <a:t>Doceniajcie samodzielność pracy.</a:t>
            </a:r>
          </a:p>
          <a:p>
            <a:r>
              <a:rPr lang="pl-PL" sz="2500" dirty="0" smtClean="0"/>
              <a:t>Pomagajcie, ale nie róbcie za dziecko.</a:t>
            </a:r>
          </a:p>
          <a:p>
            <a:r>
              <a:rPr lang="pl-PL" sz="2500" dirty="0" smtClean="0"/>
              <a:t>Nie oceniajcie i nie krytykujcie dziecka za błędy.</a:t>
            </a:r>
          </a:p>
          <a:p>
            <a:r>
              <a:rPr lang="pl-PL" sz="2500" dirty="0" smtClean="0"/>
              <a:t>Stawiajcie wymagania adekwatne do umiejętności dziecka.</a:t>
            </a:r>
          </a:p>
          <a:p>
            <a:r>
              <a:rPr lang="pl-PL" sz="2500" dirty="0" smtClean="0"/>
              <a:t>Nie oceniajcie nauczycieli w obecności dziecka – przekłada się to na stosunek dziecka do szkoły i nauczycieli.</a:t>
            </a:r>
          </a:p>
          <a:p>
            <a:r>
              <a:rPr lang="pl-PL" sz="2500" dirty="0" smtClean="0"/>
              <a:t>Nie negujcie przy dziecku decyzji nauczycieli.</a:t>
            </a:r>
          </a:p>
          <a:p>
            <a:endParaRPr lang="pl-PL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PLAN DNIA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Plan dnia musi być ściśle przestrzegany, mobilizujący i motywujący – warto go zapisać.</a:t>
            </a:r>
          </a:p>
          <a:p>
            <a:r>
              <a:rPr lang="pl-PL" dirty="0" smtClean="0"/>
              <a:t>Sprawdzajcie Państwo na bieżąco realizację treści i poprawność przesłania prac do nauczycieli.</a:t>
            </a:r>
          </a:p>
          <a:p>
            <a:r>
              <a:rPr lang="pl-PL" dirty="0" smtClean="0"/>
              <a:t>Najskuteczniejsza nauka odbywa się do godziny 12:00.</a:t>
            </a:r>
          </a:p>
          <a:p>
            <a:r>
              <a:rPr lang="pl-PL" dirty="0" smtClean="0"/>
              <a:t>Zadbajcie Państwo o odpoczynek                               i przyjemności po lekcjach.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Kochany rodzicu!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 prostu bądź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r>
              <a:rPr lang="pl-PL" dirty="0" smtClean="0">
                <a:sym typeface="Wingdings" pitchFamily="2" charset="2"/>
              </a:rPr>
              <a:t>To tylko tyle i aż tyle…..</a:t>
            </a:r>
            <a:endParaRPr lang="pl-PL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Pedagog szkolny: Patrycja Kolęda</a:t>
            </a:r>
          </a:p>
          <a:p>
            <a:pPr algn="just"/>
            <a:r>
              <a:rPr lang="pl-PL" dirty="0" smtClean="0"/>
              <a:t>E-mail: </a:t>
            </a:r>
            <a:r>
              <a:rPr lang="pl-PL" dirty="0" err="1" smtClean="0">
                <a:hlinkClick r:id="rId2"/>
              </a:rPr>
              <a:t>pedagogszkolny.spzabnica@onet.pl</a:t>
            </a:r>
            <a:r>
              <a:rPr lang="pl-PL" dirty="0" smtClean="0"/>
              <a:t>  </a:t>
            </a:r>
          </a:p>
          <a:p>
            <a:pPr algn="just"/>
            <a:r>
              <a:rPr lang="pl-PL" dirty="0" smtClean="0"/>
              <a:t>Telefon: 883 130 478</a:t>
            </a:r>
          </a:p>
          <a:p>
            <a:pPr algn="just"/>
            <a:r>
              <a:rPr lang="pl-PL" dirty="0" smtClean="0"/>
              <a:t>Dziennik elektroniczny</a:t>
            </a:r>
            <a:endParaRPr lang="pl-PL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1">
      <a:dk1>
        <a:srgbClr val="262626"/>
      </a:dk1>
      <a:lt1>
        <a:srgbClr val="FFFFFF"/>
      </a:lt1>
      <a:dk2>
        <a:srgbClr val="494429"/>
      </a:dk2>
      <a:lt2>
        <a:srgbClr val="EEECE1"/>
      </a:lt2>
      <a:accent1>
        <a:srgbClr val="BA9964"/>
      </a:accent1>
      <a:accent2>
        <a:srgbClr val="4B2115"/>
      </a:accent2>
      <a:accent3>
        <a:srgbClr val="9E4F31"/>
      </a:accent3>
      <a:accent4>
        <a:srgbClr val="ED9354"/>
      </a:accent4>
      <a:accent5>
        <a:srgbClr val="BA9964"/>
      </a:accent5>
      <a:accent6>
        <a:srgbClr val="ED935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314</Words>
  <Application>Microsoft Office PowerPoint</Application>
  <PresentationFormat>Pokaz na ekranie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1_Office Theme</vt:lpstr>
      <vt:lpstr>Jak wspierać dziecko w zdalnej nauce? </vt:lpstr>
      <vt:lpstr>Slajd 2</vt:lpstr>
      <vt:lpstr>SPOKOJNE MIEJSCE DO NAUKI</vt:lpstr>
      <vt:lpstr>REGUŁY NAUKI</vt:lpstr>
      <vt:lpstr>STOSUNEK DO NAUKI I SAMODZIELNOŚĆ</vt:lpstr>
      <vt:lpstr>PLAN DNIA</vt:lpstr>
      <vt:lpstr>Kochany rodzicu!</vt:lpstr>
      <vt:lpstr>Dziękuję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Użytkownik systemu Windows</cp:lastModifiedBy>
  <cp:revision>246</cp:revision>
  <dcterms:created xsi:type="dcterms:W3CDTF">2012-04-26T17:06:14Z</dcterms:created>
  <dcterms:modified xsi:type="dcterms:W3CDTF">2020-04-15T11:27:24Z</dcterms:modified>
</cp:coreProperties>
</file>