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4" r:id="rId4"/>
    <p:sldId id="274" r:id="rId5"/>
    <p:sldId id="275" r:id="rId6"/>
    <p:sldId id="262" r:id="rId7"/>
    <p:sldId id="268" r:id="rId8"/>
    <p:sldId id="263" r:id="rId9"/>
    <p:sldId id="281" r:id="rId10"/>
    <p:sldId id="282" r:id="rId11"/>
    <p:sldId id="277" r:id="rId12"/>
    <p:sldId id="271" r:id="rId13"/>
    <p:sldId id="278" r:id="rId14"/>
    <p:sldId id="273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5B0C-558C-4794-98FD-1A40D802A766}" type="datetimeFigureOut">
              <a:rPr lang="hu-HU" smtClean="0"/>
              <a:pPr/>
              <a:t>2020. 04. 17.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17D6F-1D91-421A-BD3F-0FF92986FA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ikiiii\My%20Documents\Any&#225;s%20k&#233;pek\Pre%20moju%20maminku-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                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rgbClr val="FFC000"/>
                </a:solidFill>
              </a:rPr>
              <a:t>            </a:t>
            </a:r>
            <a:r>
              <a:rPr lang="sk-SK" sz="9600" b="1" dirty="0" smtClean="0">
                <a:solidFill>
                  <a:srgbClr val="FFC000"/>
                </a:solidFill>
              </a:rPr>
              <a:t>Deň matiek</a:t>
            </a: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                               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re moju maminku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20688"/>
            <a:ext cx="822960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400" dirty="0" smtClean="0"/>
              <a:t> </a:t>
            </a:r>
          </a:p>
          <a:p>
            <a:pPr>
              <a:buNone/>
            </a:pPr>
            <a:r>
              <a:rPr lang="sk-SK" sz="4400" dirty="0" smtClean="0"/>
              <a:t> ----)do práce </a:t>
            </a:r>
            <a:endParaRPr lang="hu-HU" sz="4400" dirty="0"/>
          </a:p>
        </p:txBody>
      </p:sp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solidFill>
                  <a:srgbClr val="C00000"/>
                </a:solidFill>
              </a:rPr>
              <a:t>                </a:t>
            </a:r>
            <a:r>
              <a:rPr lang="hu-HU" i="1" dirty="0" err="1" smtClean="0">
                <a:solidFill>
                  <a:srgbClr val="FFFF00"/>
                </a:solidFill>
              </a:rPr>
              <a:t>Taká</a:t>
            </a:r>
            <a:r>
              <a:rPr lang="hu-HU" i="1" dirty="0" smtClean="0">
                <a:solidFill>
                  <a:srgbClr val="FFFF00"/>
                </a:solidFill>
              </a:rPr>
              <a:t> je mama!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i="1" dirty="0" smtClean="0"/>
              <a:t>          </a:t>
            </a:r>
            <a:r>
              <a:rPr lang="hu-HU" sz="4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Matka</a:t>
            </a:r>
            <a:r>
              <a:rPr lang="hu-HU" sz="4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 </a:t>
            </a:r>
            <a:r>
              <a:rPr lang="hu-HU" sz="4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veľkým</a:t>
            </a:r>
            <a:r>
              <a:rPr lang="hu-HU" sz="4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9600" i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hu-HU" sz="36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  <a:endParaRPr lang="hu-HU" sz="96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hu-HU" i="1" dirty="0" smtClean="0"/>
              <a:t>                   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ktorá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vie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nekonečne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accent6">
                    <a:lumMod val="50000"/>
                  </a:schemeClr>
                </a:solidFill>
              </a:rPr>
              <a:t>ľúbiť</a:t>
            </a: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u-HU" dirty="0" err="1" smtClean="0"/>
              <a:t>Matka</a:t>
            </a:r>
            <a:r>
              <a:rPr lang="hu-HU" dirty="0" smtClean="0"/>
              <a:t> mi dala </a:t>
            </a:r>
            <a:r>
              <a:rPr lang="hu-HU" dirty="0" err="1" smtClean="0"/>
              <a:t>život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nie</a:t>
            </a:r>
            <a:r>
              <a:rPr lang="hu-HU" dirty="0" smtClean="0"/>
              <a:t> </a:t>
            </a:r>
            <a:r>
              <a:rPr lang="hu-HU" dirty="0" err="1" smtClean="0"/>
              <a:t>raz</a:t>
            </a:r>
            <a:r>
              <a:rPr lang="hu-HU" dirty="0" smtClean="0"/>
              <a:t>...</a:t>
            </a:r>
            <a:br>
              <a:rPr lang="hu-HU" dirty="0" smtClean="0"/>
            </a:br>
            <a:r>
              <a:rPr lang="hu-HU" dirty="0" smtClean="0"/>
              <a:t>V </a:t>
            </a:r>
            <a:r>
              <a:rPr lang="hu-HU" dirty="0" err="1" smtClean="0"/>
              <a:t>sprievode</a:t>
            </a:r>
            <a:r>
              <a:rPr lang="hu-HU" dirty="0" smtClean="0"/>
              <a:t> </a:t>
            </a:r>
            <a:r>
              <a:rPr lang="hu-HU" dirty="0" err="1" smtClean="0"/>
              <a:t>Boha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prosí</a:t>
            </a:r>
            <a:r>
              <a:rPr lang="hu-HU" dirty="0" smtClean="0"/>
              <a:t> </a:t>
            </a:r>
            <a:r>
              <a:rPr lang="hu-HU" dirty="0" err="1" smtClean="0"/>
              <a:t>vždy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nás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Uprostred</a:t>
            </a:r>
            <a:r>
              <a:rPr lang="hu-HU" dirty="0" smtClean="0"/>
              <a:t> noci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zobudí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úsmev</a:t>
            </a:r>
            <a:r>
              <a:rPr lang="hu-HU" dirty="0" smtClean="0"/>
              <a:t> na </a:t>
            </a:r>
            <a:r>
              <a:rPr lang="hu-HU" dirty="0" err="1" smtClean="0"/>
              <a:t>tvári</a:t>
            </a:r>
            <a:r>
              <a:rPr lang="hu-HU" dirty="0" smtClean="0"/>
              <a:t> </a:t>
            </a:r>
            <a:r>
              <a:rPr lang="hu-HU" dirty="0" err="1" smtClean="0"/>
              <a:t>vylúdi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požehnania</a:t>
            </a:r>
            <a:r>
              <a:rPr lang="hu-HU" dirty="0" smtClean="0"/>
              <a:t> </a:t>
            </a:r>
            <a:r>
              <a:rPr lang="hu-HU" dirty="0" err="1" smtClean="0"/>
              <a:t>žiada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má</a:t>
            </a:r>
            <a:r>
              <a:rPr lang="hu-HU" dirty="0" smtClean="0"/>
              <a:t> </a:t>
            </a:r>
            <a:r>
              <a:rPr lang="hu-HU" dirty="0" err="1" smtClean="0"/>
              <a:t>nás</a:t>
            </a:r>
            <a:r>
              <a:rPr lang="hu-HU" dirty="0" smtClean="0"/>
              <a:t> </a:t>
            </a:r>
            <a:r>
              <a:rPr lang="hu-HU" dirty="0" err="1" smtClean="0"/>
              <a:t>všetkých</a:t>
            </a:r>
            <a:r>
              <a:rPr lang="hu-HU" dirty="0" smtClean="0"/>
              <a:t> </a:t>
            </a:r>
            <a:r>
              <a:rPr lang="hu-HU" dirty="0" err="1" smtClean="0"/>
              <a:t>rada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Sme</a:t>
            </a:r>
            <a:r>
              <a:rPr lang="hu-HU" dirty="0" smtClean="0"/>
              <a:t> </a:t>
            </a:r>
            <a:r>
              <a:rPr lang="hu-HU" dirty="0" err="1" smtClean="0"/>
              <a:t>jej</a:t>
            </a:r>
            <a:r>
              <a:rPr lang="hu-HU" dirty="0" smtClean="0"/>
              <a:t> </a:t>
            </a:r>
            <a:r>
              <a:rPr lang="hu-HU" dirty="0" err="1" smtClean="0"/>
              <a:t>deti</a:t>
            </a:r>
            <a:r>
              <a:rPr lang="hu-HU" dirty="0" smtClean="0"/>
              <a:t> </a:t>
            </a:r>
            <a:r>
              <a:rPr lang="hu-HU" dirty="0" err="1" smtClean="0"/>
              <a:t>milované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prosí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nás</a:t>
            </a:r>
            <a:r>
              <a:rPr lang="hu-HU" dirty="0" smtClean="0"/>
              <a:t> v </a:t>
            </a:r>
            <a:r>
              <a:rPr lang="hu-HU" dirty="0" err="1" smtClean="0"/>
              <a:t>tichu</a:t>
            </a:r>
            <a:r>
              <a:rPr lang="hu-HU" dirty="0" smtClean="0"/>
              <a:t>,</a:t>
            </a:r>
            <a:r>
              <a:rPr lang="hu-HU" dirty="0" err="1" smtClean="0"/>
              <a:t>tme</a:t>
            </a:r>
            <a:r>
              <a:rPr lang="hu-HU" dirty="0" smtClean="0"/>
              <a:t>...</a:t>
            </a:r>
            <a:br>
              <a:rPr lang="hu-HU" dirty="0" smtClean="0"/>
            </a:br>
            <a:r>
              <a:rPr lang="hu-HU" dirty="0" err="1" smtClean="0"/>
              <a:t>Slzy</a:t>
            </a:r>
            <a:r>
              <a:rPr lang="hu-HU" dirty="0" smtClean="0"/>
              <a:t> </a:t>
            </a:r>
            <a:r>
              <a:rPr lang="hu-HU" dirty="0" err="1" smtClean="0"/>
              <a:t>skrášľujú</a:t>
            </a:r>
            <a:r>
              <a:rPr lang="hu-HU" dirty="0" smtClean="0"/>
              <a:t> </a:t>
            </a:r>
            <a:r>
              <a:rPr lang="hu-HU" dirty="0" err="1" smtClean="0"/>
              <a:t>jej</a:t>
            </a:r>
            <a:r>
              <a:rPr lang="hu-HU" dirty="0" smtClean="0"/>
              <a:t> </a:t>
            </a:r>
            <a:r>
              <a:rPr lang="hu-HU" dirty="0" err="1" smtClean="0"/>
              <a:t>tvár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vie,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život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hu-HU" dirty="0" smtClean="0">
                <a:solidFill>
                  <a:srgbClr val="FF0000"/>
                </a:solidFill>
              </a:rPr>
              <a:t>TEN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5220072" y="2780928"/>
            <a:ext cx="3466728" cy="33452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Pripravila: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Viktória </a:t>
            </a:r>
            <a:r>
              <a:rPr lang="sk-SK" dirty="0" err="1" smtClean="0">
                <a:solidFill>
                  <a:schemeClr val="bg1"/>
                </a:solidFill>
              </a:rPr>
              <a:t>Csenkeyová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3.KO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0" y="476672"/>
            <a:ext cx="716428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hu-HU" sz="3100" b="1" dirty="0" smtClean="0"/>
              <a:t>  </a:t>
            </a:r>
            <a:br>
              <a:rPr lang="hu-HU" sz="3100" b="1" dirty="0" smtClean="0"/>
            </a:br>
            <a:r>
              <a:rPr lang="hu-HU" sz="6000" b="1" dirty="0" smtClean="0">
                <a:solidFill>
                  <a:schemeClr val="accent2">
                    <a:lumMod val="50000"/>
                  </a:schemeClr>
                </a:solidFill>
              </a:rPr>
              <a:t>Kedy je Deň matiek?</a:t>
            </a: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hu-HU" sz="3100" b="1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hu-HU" sz="3100" b="1" dirty="0" smtClean="0">
                <a:solidFill>
                  <a:srgbClr val="C00000"/>
                </a:solidFill>
              </a:rPr>
              <a:t>(druhá májová nedeľa)</a:t>
            </a:r>
            <a:br>
              <a:rPr lang="hu-HU" sz="3100" b="1" dirty="0" smtClean="0">
                <a:solidFill>
                  <a:srgbClr val="C00000"/>
                </a:solidFill>
              </a:rPr>
            </a:br>
            <a:r>
              <a:rPr lang="hu-HU" sz="2400" dirty="0" smtClean="0">
                <a:solidFill>
                  <a:srgbClr val="C00000"/>
                </a:solidFill>
              </a:rPr>
              <a:t/>
            </a:r>
            <a:br>
              <a:rPr lang="hu-HU" sz="2400" dirty="0" smtClean="0">
                <a:solidFill>
                  <a:srgbClr val="C00000"/>
                </a:solidFill>
              </a:rPr>
            </a:br>
            <a:r>
              <a:rPr lang="hu-HU" sz="2400" dirty="0" smtClean="0">
                <a:solidFill>
                  <a:srgbClr val="C00000"/>
                </a:solidFill>
              </a:rPr>
              <a:t>  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idx="1"/>
          </p:nvPr>
        </p:nvSpPr>
        <p:spPr>
          <a:xfrm>
            <a:off x="755576" y="2420888"/>
            <a:ext cx="807524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=)Dátum druhej májovej nedele sa rozhodlo prijať za 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svoj veľa krajin na svete. </a:t>
            </a:r>
          </a:p>
          <a:p>
            <a:pPr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=)V </a:t>
            </a:r>
            <a:r>
              <a:rPr lang="hu-HU" sz="2800" dirty="0" err="1" smtClean="0">
                <a:solidFill>
                  <a:srgbClr val="FF0000"/>
                </a:solidFill>
              </a:rPr>
              <a:t>Československu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sa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Deň</a:t>
            </a:r>
            <a:r>
              <a:rPr lang="hu-HU" sz="2800" dirty="0" smtClean="0">
                <a:solidFill>
                  <a:srgbClr val="FF0000"/>
                </a:solidFill>
              </a:rPr>
              <a:t> matiek </a:t>
            </a:r>
            <a:r>
              <a:rPr lang="hu-HU" sz="2800" dirty="0" err="1" smtClean="0">
                <a:solidFill>
                  <a:srgbClr val="FF0000"/>
                </a:solidFill>
              </a:rPr>
              <a:t>začal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oslavovať</a:t>
            </a:r>
            <a:r>
              <a:rPr lang="hu-HU" sz="2800" dirty="0" smtClean="0">
                <a:solidFill>
                  <a:srgbClr val="FF0000"/>
                </a:solidFill>
              </a:rPr>
              <a:t> v </a:t>
            </a:r>
            <a:r>
              <a:rPr lang="hu-HU" sz="2800" dirty="0" err="1" smtClean="0">
                <a:solidFill>
                  <a:srgbClr val="FF0000"/>
                </a:solidFill>
              </a:rPr>
              <a:t>roku</a:t>
            </a:r>
            <a:r>
              <a:rPr lang="hu-HU" sz="2800" dirty="0" smtClean="0">
                <a:solidFill>
                  <a:srgbClr val="FF0000"/>
                </a:solidFill>
              </a:rPr>
              <a:t> 1923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najmä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zásluhou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800" dirty="0" smtClean="0"/>
              <a:t>Alice </a:t>
            </a:r>
            <a:r>
              <a:rPr lang="hu-HU" sz="2800" dirty="0" err="1" smtClean="0"/>
              <a:t>Masarykovej</a:t>
            </a:r>
            <a:r>
              <a:rPr lang="hu-HU" sz="2800" dirty="0" smtClean="0"/>
              <a:t>, </a:t>
            </a:r>
            <a:r>
              <a:rPr lang="hu-HU" sz="2800" dirty="0" err="1" smtClean="0"/>
              <a:t>dcéry</a:t>
            </a:r>
            <a:r>
              <a:rPr lang="hu-HU" sz="2800" dirty="0" smtClean="0"/>
              <a:t> </a:t>
            </a:r>
            <a:r>
              <a:rPr lang="hu-HU" sz="2800" dirty="0" err="1" smtClean="0"/>
              <a:t>prezidenta</a:t>
            </a:r>
            <a:r>
              <a:rPr lang="hu-HU" sz="2800" dirty="0" smtClean="0"/>
              <a:t> T. G. </a:t>
            </a:r>
            <a:r>
              <a:rPr lang="hu-HU" sz="2800" dirty="0" err="1" smtClean="0"/>
              <a:t>Masaryka</a:t>
            </a:r>
            <a:r>
              <a:rPr lang="hu-HU" sz="2800" dirty="0" smtClean="0"/>
              <a:t>.</a:t>
            </a:r>
          </a:p>
          <a:p>
            <a:pPr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=)</a:t>
            </a:r>
            <a:r>
              <a:rPr lang="hu-HU" sz="2800" dirty="0" err="1" smtClean="0">
                <a:solidFill>
                  <a:srgbClr val="FF0000"/>
                </a:solidFill>
              </a:rPr>
              <a:t>Tradícia</a:t>
            </a:r>
            <a:r>
              <a:rPr lang="hu-HU" sz="2800" dirty="0" smtClean="0">
                <a:solidFill>
                  <a:srgbClr val="FF0000"/>
                </a:solidFill>
              </a:rPr>
              <a:t> Dňa matiek na </a:t>
            </a:r>
            <a:r>
              <a:rPr lang="hu-HU" sz="2800" dirty="0" err="1" smtClean="0">
                <a:solidFill>
                  <a:srgbClr val="FF0000"/>
                </a:solidFill>
              </a:rPr>
              <a:t>Slovensku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bola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obnovená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až</a:t>
            </a:r>
            <a:r>
              <a:rPr lang="hu-HU" sz="2800" dirty="0" smtClean="0">
                <a:solidFill>
                  <a:srgbClr val="FF0000"/>
                </a:solidFill>
              </a:rPr>
              <a:t> po </a:t>
            </a:r>
            <a:r>
              <a:rPr lang="hu-HU" sz="2800" dirty="0" err="1" smtClean="0">
                <a:solidFill>
                  <a:srgbClr val="FF0000"/>
                </a:solidFill>
              </a:rPr>
              <a:t>roku</a:t>
            </a:r>
            <a:r>
              <a:rPr lang="hu-HU" sz="2800" dirty="0" smtClean="0">
                <a:solidFill>
                  <a:srgbClr val="FF0000"/>
                </a:solidFill>
              </a:rPr>
              <a:t> 1989, </a:t>
            </a:r>
            <a:r>
              <a:rPr lang="hu-HU" sz="2800" dirty="0" err="1" smtClean="0"/>
              <a:t>kedy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začal</a:t>
            </a:r>
            <a:r>
              <a:rPr lang="hu-HU" sz="2800" dirty="0" smtClean="0"/>
              <a:t> </a:t>
            </a:r>
            <a:r>
              <a:rPr lang="hu-HU" sz="2800" err="1" smtClean="0"/>
              <a:t>sláviť</a:t>
            </a:r>
            <a:r>
              <a:rPr lang="hu-HU" sz="2800" smtClean="0"/>
              <a:t> druhú </a:t>
            </a:r>
            <a:r>
              <a:rPr lang="hu-HU" sz="2800" dirty="0" err="1" smtClean="0"/>
              <a:t>májovú</a:t>
            </a:r>
            <a:r>
              <a:rPr lang="hu-HU" sz="2800" dirty="0" smtClean="0"/>
              <a:t> nedeľu v </a:t>
            </a:r>
            <a:r>
              <a:rPr lang="hu-HU" sz="2800" dirty="0" err="1" smtClean="0"/>
              <a:t>roku</a:t>
            </a:r>
            <a:r>
              <a:rPr lang="hu-HU" sz="2800" dirty="0" smtClean="0"/>
              <a:t>. </a:t>
            </a:r>
          </a:p>
        </p:txBody>
      </p:sp>
    </p:spTree>
  </p:cSld>
  <p:clrMapOvr>
    <a:masterClrMapping/>
  </p:clrMapOvr>
  <p:transition spd="med" advClick="0" advTm="17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pPr>
              <a:buNone/>
            </a:pPr>
            <a:endParaRPr lang="hu-HU" i="1" dirty="0" smtClean="0">
              <a:latin typeface="+mj-lt"/>
            </a:endParaRPr>
          </a:p>
          <a:p>
            <a:pPr>
              <a:buNone/>
            </a:pPr>
            <a:endParaRPr lang="hu-HU" i="1" dirty="0" smtClean="0">
              <a:latin typeface="+mj-lt"/>
            </a:endParaRPr>
          </a:p>
          <a:p>
            <a:pPr>
              <a:buNone/>
            </a:pPr>
            <a:r>
              <a:rPr lang="hu-HU" i="1" dirty="0" smtClean="0">
                <a:latin typeface="+mj-lt"/>
              </a:rPr>
              <a:t> </a:t>
            </a:r>
            <a:r>
              <a:rPr lang="hu-HU" i="1" dirty="0" err="1" smtClean="0">
                <a:latin typeface="+mj-lt"/>
              </a:rPr>
              <a:t>Čarovné</a:t>
            </a:r>
            <a:r>
              <a:rPr lang="hu-HU" i="1" dirty="0" smtClean="0">
                <a:latin typeface="+mj-lt"/>
              </a:rPr>
              <a:t> a </a:t>
            </a:r>
            <a:r>
              <a:rPr lang="hu-HU" i="1" dirty="0" err="1" smtClean="0">
                <a:latin typeface="+mj-lt"/>
              </a:rPr>
              <a:t>najkrajšie</a:t>
            </a:r>
            <a:r>
              <a:rPr lang="hu-HU" i="1" dirty="0" smtClean="0">
                <a:latin typeface="+mj-lt"/>
              </a:rPr>
              <a:t> </a:t>
            </a:r>
            <a:r>
              <a:rPr lang="hu-HU" i="1" dirty="0" err="1" smtClean="0">
                <a:latin typeface="+mj-lt"/>
              </a:rPr>
              <a:t>slovo</a:t>
            </a:r>
            <a:r>
              <a:rPr lang="hu-HU" i="1" dirty="0" smtClean="0">
                <a:latin typeface="+mj-lt"/>
              </a:rPr>
              <a:t>,</a:t>
            </a:r>
          </a:p>
          <a:p>
            <a:pPr>
              <a:buNone/>
            </a:pPr>
            <a:r>
              <a:rPr lang="hu-HU" i="1" dirty="0" smtClean="0"/>
              <a:t> </a:t>
            </a:r>
            <a:r>
              <a:rPr lang="hu-HU" i="1" dirty="0" err="1" smtClean="0"/>
              <a:t>ktoré</a:t>
            </a:r>
            <a:r>
              <a:rPr lang="hu-HU" i="1" dirty="0" smtClean="0"/>
              <a:t> </a:t>
            </a:r>
            <a:r>
              <a:rPr lang="hu-HU" i="1" dirty="0" err="1" smtClean="0"/>
              <a:t>vieme</a:t>
            </a:r>
            <a:r>
              <a:rPr lang="hu-HU" i="1" dirty="0" smtClean="0"/>
              <a:t> </a:t>
            </a:r>
            <a:r>
              <a:rPr lang="hu-HU" i="1" dirty="0" err="1" smtClean="0"/>
              <a:t>vysloviť</a:t>
            </a:r>
            <a:r>
              <a:rPr lang="hu-HU" i="1" dirty="0" smtClean="0"/>
              <a:t>  </a:t>
            </a:r>
            <a:r>
              <a:rPr lang="hu-HU" i="1" dirty="0" err="1" smtClean="0"/>
              <a:t>skôr</a:t>
            </a:r>
            <a:r>
              <a:rPr lang="hu-HU" i="1" dirty="0" smtClean="0"/>
              <a:t> ako     </a:t>
            </a:r>
            <a:r>
              <a:rPr lang="hu-HU" i="1" dirty="0" err="1" smtClean="0"/>
              <a:t>vieme</a:t>
            </a:r>
            <a:r>
              <a:rPr lang="hu-HU" i="1" dirty="0" smtClean="0"/>
              <a:t> </a:t>
            </a:r>
            <a:r>
              <a:rPr lang="hu-HU" i="1" dirty="0" err="1" smtClean="0"/>
              <a:t>chodiť</a:t>
            </a:r>
            <a:r>
              <a:rPr lang="hu-HU" i="1" dirty="0" smtClean="0"/>
              <a:t>, </a:t>
            </a:r>
          </a:p>
          <a:p>
            <a:pPr>
              <a:buNone/>
            </a:pPr>
            <a:r>
              <a:rPr lang="hu-HU" i="1" dirty="0" smtClean="0"/>
              <a:t>         je </a:t>
            </a:r>
            <a:r>
              <a:rPr lang="hu-HU" i="1" dirty="0" err="1" smtClean="0"/>
              <a:t>slovo</a:t>
            </a:r>
            <a:r>
              <a:rPr lang="hu-HU" i="1" dirty="0" smtClean="0"/>
              <a:t> </a:t>
            </a:r>
          </a:p>
          <a:p>
            <a:pPr>
              <a:buNone/>
            </a:pPr>
            <a:r>
              <a:rPr lang="hu-HU" i="1" dirty="0" smtClean="0">
                <a:solidFill>
                  <a:srgbClr val="C00000"/>
                </a:solidFill>
              </a:rPr>
              <a:t>                            ♥   </a:t>
            </a:r>
            <a:r>
              <a:rPr lang="hu-HU" b="1" i="1" dirty="0" smtClean="0">
                <a:solidFill>
                  <a:srgbClr val="C00000"/>
                </a:solidFill>
              </a:rPr>
              <a:t>MAMA  ♥</a:t>
            </a:r>
            <a:endParaRPr lang="hu-H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10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pl-PL" i="1" dirty="0" smtClean="0">
                <a:solidFill>
                  <a:srgbClr val="C00000"/>
                </a:solidFill>
              </a:rPr>
              <a:t>Mama</a:t>
            </a:r>
          </a:p>
          <a:p>
            <a:pPr>
              <a:buNone/>
            </a:pPr>
            <a:r>
              <a:rPr lang="pl-PL" i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pl-PL" i="1" dirty="0" smtClean="0">
                <a:solidFill>
                  <a:schemeClr val="bg1"/>
                </a:solidFill>
              </a:rPr>
              <a:t>ktorá nám dala to  </a:t>
            </a:r>
          </a:p>
          <a:p>
            <a:pPr>
              <a:buNone/>
            </a:pPr>
            <a:r>
              <a:rPr lang="pl-PL" i="1" dirty="0" smtClean="0">
                <a:solidFill>
                  <a:schemeClr val="bg1"/>
                </a:solidFill>
              </a:rPr>
              <a:t>   najcennejšie  </a:t>
            </a:r>
          </a:p>
          <a:p>
            <a:pPr>
              <a:buNone/>
            </a:pPr>
            <a:r>
              <a:rPr lang="pl-PL" i="1" dirty="0" smtClean="0">
                <a:solidFill>
                  <a:srgbClr val="C00000"/>
                </a:solidFill>
              </a:rPr>
              <a:t>            ♥</a:t>
            </a:r>
          </a:p>
          <a:p>
            <a:pPr>
              <a:buNone/>
            </a:pPr>
            <a:r>
              <a:rPr lang="pl-PL" i="1" dirty="0" smtClean="0">
                <a:solidFill>
                  <a:schemeClr val="bg1"/>
                </a:solidFill>
              </a:rPr>
              <a:t>        ŽIVOT</a:t>
            </a:r>
          </a:p>
          <a:p>
            <a:pPr>
              <a:buNone/>
            </a:pPr>
            <a:r>
              <a:rPr lang="pl-PL" i="1" dirty="0" smtClean="0">
                <a:solidFill>
                  <a:srgbClr val="C00000"/>
                </a:solidFill>
              </a:rPr>
              <a:t>            ♥                      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hu-HU" b="1" i="1" dirty="0" err="1" smtClean="0">
                <a:solidFill>
                  <a:srgbClr val="FF0000"/>
                </a:solidFill>
              </a:rPr>
              <a:t>Má</a:t>
            </a:r>
            <a:r>
              <a:rPr lang="hu-HU" b="1" i="1" dirty="0" smtClean="0">
                <a:solidFill>
                  <a:srgbClr val="FF0000"/>
                </a:solidFill>
              </a:rPr>
              <a:t> len </a:t>
            </a:r>
            <a:r>
              <a:rPr lang="hu-HU" b="1" i="1" dirty="0" err="1" smtClean="0">
                <a:solidFill>
                  <a:srgbClr val="FF0000"/>
                </a:solidFill>
              </a:rPr>
              <a:t>jedno</a:t>
            </a:r>
            <a:r>
              <a:rPr lang="hu-HU" b="1" i="1" dirty="0" smtClean="0">
                <a:solidFill>
                  <a:srgbClr val="FF0000"/>
                </a:solidFill>
              </a:rPr>
              <a:t> </a:t>
            </a:r>
            <a:r>
              <a:rPr lang="hu-HU" b="1" i="1" dirty="0" err="1" smtClean="0">
                <a:solidFill>
                  <a:srgbClr val="FF0000"/>
                </a:solidFill>
              </a:rPr>
              <a:t>srdce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i="1" dirty="0" smtClean="0"/>
              <a:t> </a:t>
            </a:r>
          </a:p>
          <a:p>
            <a:pPr>
              <a:buNone/>
            </a:pPr>
            <a:r>
              <a:rPr lang="hu-HU" i="1" dirty="0" smtClean="0">
                <a:solidFill>
                  <a:srgbClr val="FF0000"/>
                </a:solidFill>
              </a:rPr>
              <a:t>          </a:t>
            </a:r>
            <a:r>
              <a:rPr lang="hu-HU" i="1" dirty="0" smtClean="0">
                <a:solidFill>
                  <a:schemeClr val="bg1"/>
                </a:solidFill>
              </a:rPr>
              <a:t>  v </a:t>
            </a:r>
            <a:r>
              <a:rPr lang="hu-HU" i="1" dirty="0" err="1" smtClean="0">
                <a:solidFill>
                  <a:schemeClr val="bg1"/>
                </a:solidFill>
              </a:rPr>
              <a:t>ktorom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je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však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dosť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miesta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pre</a:t>
            </a:r>
            <a:endParaRPr lang="hu-HU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             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lásku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,</a:t>
            </a:r>
          </a:p>
          <a:p>
            <a:pPr>
              <a:buNone/>
            </a:pP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                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ktorú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môžme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prijímať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</a:p>
          <a:p>
            <a:pPr>
              <a:buNone/>
            </a:pPr>
            <a:r>
              <a:rPr lang="sk-SK" i="1" dirty="0" smtClean="0">
                <a:solidFill>
                  <a:schemeClr val="bg1">
                    <a:lumMod val="95000"/>
                  </a:schemeClr>
                </a:solidFill>
              </a:rPr>
              <a:t>               rozdávať tým,</a:t>
            </a:r>
          </a:p>
          <a:p>
            <a:pPr>
              <a:buNone/>
            </a:pPr>
            <a:r>
              <a:rPr lang="sk-SK" i="1" dirty="0" smtClean="0">
                <a:solidFill>
                  <a:schemeClr val="bg1">
                    <a:lumMod val="95000"/>
                  </a:schemeClr>
                </a:solidFill>
              </a:rPr>
              <a:t>                         ktorí o ňu stoja.</a:t>
            </a:r>
            <a:endParaRPr lang="hu-HU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hu-H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i="1" dirty="0" smtClean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ransition advClick="0" advTm="9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i="1" dirty="0" smtClean="0"/>
          </a:p>
          <a:p>
            <a:pPr>
              <a:buNone/>
            </a:pPr>
            <a:endParaRPr lang="hu-HU" i="1" dirty="0" smtClean="0"/>
          </a:p>
          <a:p>
            <a:pPr>
              <a:buNone/>
            </a:pPr>
            <a:r>
              <a:rPr lang="hu-HU" i="1" dirty="0" smtClean="0"/>
              <a:t>       </a:t>
            </a:r>
            <a:r>
              <a:rPr lang="hu-HU" sz="6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Má</a:t>
            </a:r>
            <a:r>
              <a:rPr lang="hu-HU" sz="6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len </a:t>
            </a:r>
            <a:r>
              <a:rPr lang="hu-HU" sz="6000" i="1" dirty="0" err="1" smtClean="0">
                <a:solidFill>
                  <a:schemeClr val="bg1"/>
                </a:solidFill>
              </a:rPr>
              <a:t>dve</a:t>
            </a:r>
            <a:r>
              <a:rPr lang="hu-HU" sz="6000" i="1" dirty="0" smtClean="0">
                <a:solidFill>
                  <a:schemeClr val="bg1"/>
                </a:solidFill>
              </a:rPr>
              <a:t> </a:t>
            </a:r>
            <a:r>
              <a:rPr lang="hu-HU" sz="6000" i="1" dirty="0" err="1" smtClean="0">
                <a:solidFill>
                  <a:schemeClr val="bg1"/>
                </a:solidFill>
              </a:rPr>
              <a:t>ruky</a:t>
            </a:r>
            <a:r>
              <a:rPr lang="hu-HU" sz="6000" i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hu-H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r>
              <a:rPr lang="hu-HU" sz="4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hu-H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4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objíma</a:t>
            </a:r>
            <a:r>
              <a:rPr lang="hu-H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4000" b="1" i="1" dirty="0" err="1" smtClean="0">
                <a:solidFill>
                  <a:schemeClr val="bg1"/>
                </a:solidFill>
              </a:rPr>
              <a:t>všetkých</a:t>
            </a:r>
            <a:r>
              <a:rPr lang="hu-HU" sz="4000" b="1" i="1" dirty="0" smtClean="0">
                <a:solidFill>
                  <a:schemeClr val="bg1"/>
                </a:solidFill>
              </a:rPr>
              <a:t>.</a:t>
            </a:r>
            <a:endParaRPr lang="hu-H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i="1" dirty="0" smtClean="0">
                <a:solidFill>
                  <a:srgbClr val="FF0000"/>
                </a:solidFill>
              </a:rPr>
              <a:t>                             ♥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Lásku</a:t>
            </a:r>
            <a:r>
              <a:rPr lang="hu-HU" i="1" dirty="0" smtClean="0">
                <a:solidFill>
                  <a:srgbClr val="FF0000"/>
                </a:solidFill>
              </a:rPr>
              <a:t>♥</a:t>
            </a:r>
          </a:p>
          <a:p>
            <a:pPr>
              <a:buNone/>
            </a:pP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hu-HU" i="1" dirty="0" err="1" smtClean="0">
                <a:solidFill>
                  <a:srgbClr val="FF0000"/>
                </a:solidFill>
              </a:rPr>
              <a:t>ktorú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nám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dáva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rozdáva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plným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priehrštím</a:t>
            </a:r>
            <a:endParaRPr lang="hu-H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a 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my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hu-HU" i="1" dirty="0" err="1" smtClean="0">
                <a:solidFill>
                  <a:srgbClr val="FF0000"/>
                </a:solidFill>
              </a:rPr>
              <a:t>ju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prijímame</a:t>
            </a:r>
            <a:r>
              <a:rPr lang="hu-HU" i="1" dirty="0" smtClean="0">
                <a:solidFill>
                  <a:srgbClr val="FF0000"/>
                </a:solidFill>
              </a:rPr>
              <a:t> s </a:t>
            </a:r>
            <a:r>
              <a:rPr lang="hu-HU" i="1" dirty="0" err="1" smtClean="0">
                <a:solidFill>
                  <a:srgbClr val="FF0000"/>
                </a:solidFill>
              </a:rPr>
              <a:t>takou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samozrejmosťou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                          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ako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i="1" dirty="0" err="1" smtClean="0">
                <a:solidFill>
                  <a:schemeClr val="bg1">
                    <a:lumMod val="95000"/>
                  </a:schemeClr>
                </a:solidFill>
              </a:rPr>
              <a:t>chlieb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hu-HU" i="1" dirty="0" smtClean="0">
                <a:solidFill>
                  <a:srgbClr val="FF0000"/>
                </a:solidFill>
              </a:rPr>
              <a:t>             </a:t>
            </a:r>
            <a:r>
              <a:rPr lang="hu-HU" i="1" dirty="0" err="1" smtClean="0">
                <a:solidFill>
                  <a:srgbClr val="FF0000"/>
                </a:solidFill>
              </a:rPr>
              <a:t>ktorý</a:t>
            </a:r>
            <a:r>
              <a:rPr lang="hu-HU" i="1" dirty="0" smtClean="0">
                <a:solidFill>
                  <a:srgbClr val="FF0000"/>
                </a:solidFill>
              </a:rPr>
              <a:t> je </a:t>
            </a:r>
            <a:r>
              <a:rPr lang="hu-HU" i="1" dirty="0" err="1" smtClean="0">
                <a:solidFill>
                  <a:srgbClr val="FF0000"/>
                </a:solidFill>
              </a:rPr>
              <a:t>denne</a:t>
            </a:r>
            <a:r>
              <a:rPr lang="hu-HU" i="1" dirty="0" smtClean="0">
                <a:solidFill>
                  <a:srgbClr val="FF0000"/>
                </a:solidFill>
              </a:rPr>
              <a:t> na </a:t>
            </a:r>
            <a:r>
              <a:rPr lang="hu-HU" i="1" dirty="0" err="1" smtClean="0">
                <a:solidFill>
                  <a:srgbClr val="FF0000"/>
                </a:solidFill>
              </a:rPr>
              <a:t>našom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stole</a:t>
            </a:r>
            <a:r>
              <a:rPr lang="hu-HU" i="1" dirty="0" smtClean="0">
                <a:solidFill>
                  <a:srgbClr val="FF0000"/>
                </a:solidFill>
              </a:rPr>
              <a:t>. 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i="1" dirty="0" smtClean="0"/>
              <a:t>                                   </a:t>
            </a:r>
            <a:endParaRPr lang="sk-SK" sz="4000" i="1" dirty="0" smtClean="0"/>
          </a:p>
          <a:p>
            <a:pPr>
              <a:buNone/>
            </a:pPr>
            <a:r>
              <a:rPr lang="sk-SK" i="1" dirty="0" smtClean="0"/>
              <a:t>       </a:t>
            </a:r>
            <a:r>
              <a:rPr lang="pt-BR" sz="4800" i="1" dirty="0" smtClean="0">
                <a:solidFill>
                  <a:srgbClr val="FFFF00"/>
                </a:solidFill>
              </a:rPr>
              <a:t>S úsmevom</a:t>
            </a:r>
            <a:r>
              <a:rPr lang="sk-SK" sz="4800" i="1" dirty="0" smtClean="0">
                <a:solidFill>
                  <a:srgbClr val="FFFF00"/>
                </a:solidFill>
              </a:rPr>
              <a:t> </a:t>
            </a:r>
            <a:r>
              <a:rPr lang="sk-SK" sz="4800" i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pt-BR" sz="4800" i="1" dirty="0" smtClean="0">
                <a:solidFill>
                  <a:srgbClr val="FFFF00"/>
                </a:solidFill>
              </a:rPr>
              <a:t> </a:t>
            </a:r>
            <a:endParaRPr lang="sk-SK" sz="48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sz="4800" i="1" dirty="0" smtClean="0"/>
              <a:t>                          </a:t>
            </a:r>
            <a:r>
              <a:rPr lang="pt-BR" sz="4800" i="1" dirty="0" smtClean="0"/>
              <a:t>a milým slovom </a:t>
            </a:r>
            <a:endParaRPr lang="sk-SK" sz="4800" i="1" dirty="0" smtClean="0"/>
          </a:p>
          <a:p>
            <a:pPr>
              <a:buNone/>
            </a:pPr>
            <a:r>
              <a:rPr lang="sk-SK" sz="4800" i="1" dirty="0" smtClean="0"/>
              <a:t>         </a:t>
            </a:r>
            <a:r>
              <a:rPr lang="pt-BR" sz="4800" i="1" dirty="0" smtClean="0">
                <a:solidFill>
                  <a:srgbClr val="FFFF00"/>
                </a:solidFill>
              </a:rPr>
              <a:t>nás</a:t>
            </a:r>
            <a:r>
              <a:rPr lang="sk-SK" sz="4800" i="1" dirty="0" smtClean="0">
                <a:solidFill>
                  <a:srgbClr val="FFFF00"/>
                </a:solidFill>
              </a:rPr>
              <a:t>  </a:t>
            </a:r>
            <a:r>
              <a:rPr lang="pt-BR" sz="4800" i="1" dirty="0" smtClean="0">
                <a:solidFill>
                  <a:srgbClr val="FFFF00"/>
                </a:solidFill>
              </a:rPr>
              <a:t>sprevádz</a:t>
            </a:r>
            <a:r>
              <a:rPr lang="sk-SK" sz="4800" i="1" dirty="0" smtClean="0">
                <a:solidFill>
                  <a:srgbClr val="FFFF00"/>
                </a:solidFill>
              </a:rPr>
              <a:t>a</a:t>
            </a:r>
            <a:r>
              <a:rPr lang="pt-BR" sz="4800" i="1" dirty="0" smtClean="0">
                <a:solidFill>
                  <a:srgbClr val="FFFF00"/>
                </a:solidFill>
              </a:rPr>
              <a:t> </a:t>
            </a:r>
            <a:endParaRPr lang="sk-SK" sz="48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sz="4800" i="1" dirty="0" smtClean="0"/>
              <a:t>                            </a:t>
            </a:r>
            <a:r>
              <a:rPr lang="pt-BR" sz="4800" i="1" dirty="0" smtClean="0"/>
              <a:t>do nového dňa</a:t>
            </a:r>
            <a:r>
              <a:rPr lang="sk-SK" sz="4800" i="1" dirty="0" smtClean="0"/>
              <a:t>-)</a:t>
            </a:r>
          </a:p>
          <a:p>
            <a:pPr>
              <a:buNone/>
            </a:pPr>
            <a:endParaRPr lang="hu-HU" sz="4800" dirty="0"/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400" dirty="0" smtClean="0"/>
              <a:t>----) do školy </a:t>
            </a:r>
            <a:endParaRPr lang="hu-HU" sz="4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Click="0" advTm="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97</Words>
  <Application>Microsoft Office PowerPoint</Application>
  <PresentationFormat>Prezentácia na obrazovke (4:3)</PresentationFormat>
  <Paragraphs>65</Paragraphs>
  <Slides>14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Office-téma</vt:lpstr>
      <vt:lpstr>Snímka 1</vt:lpstr>
      <vt:lpstr>   Kedy je Deň matiek?            (druhá májová nedeľa)    </vt:lpstr>
      <vt:lpstr>Snímka 3</vt:lpstr>
      <vt:lpstr>Snímka 4</vt:lpstr>
      <vt:lpstr>Má len jedno srdce</vt:lpstr>
      <vt:lpstr>Snímka 6</vt:lpstr>
      <vt:lpstr>Snímka 7</vt:lpstr>
      <vt:lpstr>Snímka 8</vt:lpstr>
      <vt:lpstr>Snímka 9</vt:lpstr>
      <vt:lpstr>Snímka 10</vt:lpstr>
      <vt:lpstr>                Taká je mama!</vt:lpstr>
      <vt:lpstr>Snímka 12</vt:lpstr>
      <vt:lpstr>Snímka 13</vt:lpstr>
      <vt:lpstr>Snímka 14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matiek</dc:title>
  <dc:creator>csenkey viktoria</dc:creator>
  <cp:lastModifiedBy>Mária Bindasová</cp:lastModifiedBy>
  <cp:revision>39</cp:revision>
  <dcterms:created xsi:type="dcterms:W3CDTF">2011-05-23T14:53:43Z</dcterms:created>
  <dcterms:modified xsi:type="dcterms:W3CDTF">2020-04-17T11:44:34Z</dcterms:modified>
</cp:coreProperties>
</file>