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k/url?sa=i&amp;rct=j&amp;q=&amp;esrc=s&amp;source=images&amp;cd=&amp;cad=rja&amp;uact=8&amp;ved=0ahUKEwjmjZy6tIzYAhUBa1AKHU5ZCIcQjRwIBw&amp;url=http://www.torque.com.sg/8507/90-years-of-daimler-benz-and-the-three-pointed-star/&amp;psig=AOvVaw3YBDEi5GS3nDRF-MerciQM&amp;ust=1513440706647155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hyperlink" Target="https://www.google.sk/url?sa=i&amp;rct=j&amp;q=&amp;esrc=s&amp;source=images&amp;cd=&amp;cad=rja&amp;uact=8&amp;ved=0ahUKEwiBpM32tIzYAhWGJlAKHX6rBygQjRwIBw&amp;url=https://www.postoveznamky.sk/100-jahre-ein-patent-fur-fallschirm-von-stefan-banic&amp;psig=AOvVaw0zp7KN4gvatFj0BUbIToQX&amp;ust=1513440918176401" TargetMode="External"/><Relationship Id="rId2" Type="http://schemas.openxmlformats.org/officeDocument/2006/relationships/hyperlink" Target="http://www.google.sk/url?sa=i&amp;rct=j&amp;q=&amp;esrc=s&amp;source=images&amp;cd=&amp;cad=rja&amp;uact=8&amp;ved=0ahUKEwiUuvHvs4zYAhVJPFAKHZiQBEwQjRwIBw&amp;url=http://industry4.sk/industry-4-0/&amp;psig=AOvVaw12PJDew_H_7soDgc-9fIlX&amp;ust=151344060760176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sk/url?sa=i&amp;rct=j&amp;q=&amp;esrc=s&amp;source=images&amp;cd=&amp;cad=rja&amp;uact=8&amp;ved=0ahUKEwj2puuotIzYAhWGJVAKHfKgCDoQjRwIBw&amp;url=https://www.daimler.com/company/tradition/company-history/1933-1945.html&amp;psig=AOvVaw3YBDEi5GS3nDRF-MerciQM&amp;ust=1513440706647155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openxmlformats.org/officeDocument/2006/relationships/hyperlink" Target="https://www.google.sk/url?sa=i&amp;rct=j&amp;q=&amp;esrc=s&amp;source=images&amp;cd=&amp;cad=rja&amp;uact=8&amp;ved=0ahUKEwjPn6_TtIzYAhUFY1AKHfO7A_UQjRwIBw&amp;url=https://smnd.sk/stanom/sk/materialy/inkscape&amp;psig=AOvVaw3iEVHdsbgVjQ1ggONDfNNl&amp;ust=1513440842691016" TargetMode="External"/><Relationship Id="rId4" Type="http://schemas.openxmlformats.org/officeDocument/2006/relationships/hyperlink" Target="https://www.google.sk/url?sa=i&amp;rct=j&amp;q=&amp;esrc=s&amp;source=images&amp;cd=&amp;cad=rja&amp;uact=8&amp;ved=0ahUKEwi4pdGTtIzYAhWJLVAKHfXMAusQjRwIBw&amp;url=https://worldvectorlogo.com/logo/daimler-benz-1&amp;psig=AOvVaw3YBDEi5GS3nDRF-MerciQM&amp;ust=1513440706647155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sk/url?sa=i&amp;rct=j&amp;q=&amp;esrc=s&amp;source=images&amp;cd=&amp;cad=rja&amp;uact=8&amp;ved=0ahUKEwjxxqHEr4zYAhWEZVAKHQU4DuQQjRwIBw&amp;url=https://www.menejstatu.sk/chcete-vyhrat-volte-socializmus/&amp;psig=AOvVaw0DzgFA7mEWVk-_DNXwLtap&amp;ust=15134394707272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sk/url?sa=i&amp;rct=j&amp;q=&amp;esrc=s&amp;source=images&amp;cd=&amp;cad=rja&amp;uact=8&amp;ved=0ahUKEwi8pNm-sIzYAhWEEVAKHXF-DU8QjRwIBw&amp;url=http://objevit.cz/google-doodle-dnes-slavi-182-narozeniny-ruskeho-chemika-dmitrije-ivanovice-mendelejeva-t169147&amp;psig=AOvVaw3gM6OoAINvZ_uC2MBIXDlX&amp;ust=15134397263386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k/url?sa=i&amp;rct=j&amp;q=&amp;esrc=s&amp;source=images&amp;cd=&amp;cad=rja&amp;uact=8&amp;ved=0ahUKEwi1ibvisIzYAhWCZlAKHULaAw8QjRwIBw&amp;url=http://www.torque.com.sg/8507/90-years-of-daimler-benz-and-the-three-pointed-star/&amp;psig=AOvVaw0g82ADsu2edJrDl9Sz_YVE&amp;ust=15134398044350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m.mercedes-benz.fi/;submenu=true/content/finland/mpc/mpc_finland_website/fi/home_mpc/passengercars/mobile/mbp/world/history/how_it_bega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sk/url?sa=i&amp;rct=j&amp;q=&amp;esrc=s&amp;source=images&amp;cd=&amp;cad=rja&amp;uact=8&amp;ved=0ahUKEwjutOK5sYzYAhUDKlAKHQz1COQQjRwIBw&amp;url=https://www.aktuality.sk/clanok/456472/tvrdohlavy-edison-aby-dokazal-svoju-pravdu-nevahal-dat-elektrinou-verejne-zabijat-zvierata/&amp;psig=AOvVaw08lqwlLrjdd6AgGVAUt6w8&amp;ust=15134399439141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sk/url?sa=i&amp;rct=j&amp;q=&amp;esrc=s&amp;source=images&amp;cd=&amp;cad=rja&amp;uact=8&amp;ved=0ahUKEwiP99ORsozYAhWEmLQKHS8vDpYQjRwIBw&amp;url=https://pixabay.com/sk/albert-einstein-portr%C3%A9t-1933340/&amp;psig=AOvVaw2WjboWMtgLDlZ5Ewv9eM09&amp;ust=15134400962265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sk/url?sa=i&amp;rct=j&amp;q=&amp;esrc=s&amp;source=images&amp;cd=&amp;ved=0ahUKEwi00-fusozYAhXOKlAKHby-ArsQjRwIBw&amp;url=http://www.gjar-po.sk/~andrea.cajkova3d/stefanbanic.pptx&amp;psig=AOvVaw1jR6roBlLwB_WLHxkqDxJA&amp;ust=15134402614492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sk/url?sa=i&amp;rct=j&amp;q=&amp;esrc=s&amp;source=images&amp;cd=&amp;cad=rja&amp;uact=8&amp;ved=0ahUKEwiPuPXAs4zYAhXGaVAKHYM1AJ4QjRwIBw&amp;url=http://skolskyservis.teraz.sk/zaujimavosti/astronom-milan-r-stefanik-profil/13196-clanok.html&amp;psig=AOvVaw3j7XhTPg1X4S1rPpm2aied&amp;ust=15134404559852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Priemyselná revolúcia a modernizácia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 flipV="1">
            <a:off x="5105400" y="5730874"/>
            <a:ext cx="228600" cy="13652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6146" name="Picture 2" descr="Výsledok vyhľadávania obrázkov pre dopyt 2.priemyselná revoluc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228600"/>
            <a:ext cx="2352675" cy="2352675"/>
          </a:xfrm>
          <a:prstGeom prst="rect">
            <a:avLst/>
          </a:prstGeom>
          <a:noFill/>
        </p:spPr>
      </p:pic>
      <p:pic>
        <p:nvPicPr>
          <p:cNvPr id="6150" name="Picture 6" descr="Výsledok vyhľadávania obrázkov pre dopyt daimler benz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8600"/>
            <a:ext cx="2133599" cy="2133599"/>
          </a:xfrm>
          <a:prstGeom prst="rect">
            <a:avLst/>
          </a:prstGeom>
          <a:noFill/>
        </p:spPr>
      </p:pic>
      <p:pic>
        <p:nvPicPr>
          <p:cNvPr id="6152" name="Picture 8" descr="Výsledok vyhľadávania obrázkov pre dopyt daimler benz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121785"/>
            <a:ext cx="2895600" cy="2266874"/>
          </a:xfrm>
          <a:prstGeom prst="rect">
            <a:avLst/>
          </a:prstGeom>
          <a:noFill/>
        </p:spPr>
      </p:pic>
      <p:pic>
        <p:nvPicPr>
          <p:cNvPr id="6154" name="Picture 10" descr="Výsledok vyhľadávania obrázkov pre dopyt daimler benz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2800"/>
            <a:ext cx="2770151" cy="3467100"/>
          </a:xfrm>
          <a:prstGeom prst="rect">
            <a:avLst/>
          </a:prstGeom>
          <a:noFill/>
        </p:spPr>
      </p:pic>
      <p:pic>
        <p:nvPicPr>
          <p:cNvPr id="6156" name="Picture 12" descr="Výsledok vyhľadávania obrázkov pre dopyt kreslená žiarovk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6691" y="4121785"/>
            <a:ext cx="1551509" cy="2066925"/>
          </a:xfrm>
          <a:prstGeom prst="rect">
            <a:avLst/>
          </a:prstGeom>
          <a:noFill/>
        </p:spPr>
      </p:pic>
      <p:pic>
        <p:nvPicPr>
          <p:cNvPr id="6158" name="Picture 14" descr="Výsledok vyhľadávania obrázkov pre dopyt padák banič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1"/>
            <a:ext cx="2209799" cy="220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 a ekonomika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2.pol.19.st. – rozmach vedy a techniky (najmä Nemecko a USA)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1.priemyselná revolúcia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(18 st.) – použitie parného stroja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2.priemyselná revolúcia </a:t>
            </a:r>
            <a:r>
              <a:rPr lang="sk-SK" dirty="0" smtClean="0"/>
              <a:t>(pol.19st.) – využitie </a:t>
            </a:r>
            <a:r>
              <a:rPr lang="sk-SK" dirty="0" err="1" smtClean="0"/>
              <a:t>elektric</a:t>
            </a:r>
            <a:r>
              <a:rPr lang="sk-SK" dirty="0" smtClean="0"/>
              <a:t>. prúdu, vynájdenie spaľovacieho motora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Priemyselná revolúcia </a:t>
            </a:r>
            <a:r>
              <a:rPr lang="sk-SK" dirty="0" smtClean="0"/>
              <a:t>= technický a hospodársky prevrat, súvisel so zavádzaním strojov do výroby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Kapitalizmus </a:t>
            </a:r>
            <a:r>
              <a:rPr lang="sk-SK" dirty="0" smtClean="0"/>
              <a:t>– ekonomický systém založený na súkromnom vlastníctve a individuálnej podnikavosti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socializmus</a:t>
            </a:r>
            <a:r>
              <a:rPr lang="sk-SK" dirty="0" smtClean="0"/>
              <a:t> – hlásal prekonanie sociálnych rozdielov s cieľom vytvoriť sociálne spravodlivú spoločnosť</a:t>
            </a:r>
            <a:endParaRPr lang="sk-SK" dirty="0"/>
          </a:p>
        </p:txBody>
      </p:sp>
      <p:pic>
        <p:nvPicPr>
          <p:cNvPr id="4100" name="Picture 4" descr="Výsledok vyhľadávania obrázkov pre dopyt socializmu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657600"/>
            <a:ext cx="655662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 a technika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Fyzika</a:t>
            </a:r>
            <a:r>
              <a:rPr lang="sk-SK" dirty="0" smtClean="0"/>
              <a:t> – </a:t>
            </a:r>
            <a:r>
              <a:rPr lang="sk-SK" b="1" dirty="0" err="1" smtClean="0">
                <a:solidFill>
                  <a:srgbClr val="FFC000"/>
                </a:solidFill>
              </a:rPr>
              <a:t>George</a:t>
            </a:r>
            <a:r>
              <a:rPr lang="sk-SK" b="1" dirty="0" smtClean="0">
                <a:solidFill>
                  <a:srgbClr val="FFC000"/>
                </a:solidFill>
              </a:rPr>
              <a:t> Ohm </a:t>
            </a:r>
            <a:r>
              <a:rPr lang="sk-SK" dirty="0" smtClean="0"/>
              <a:t>– Ohmov zákon o závislosti prúdu od napätia</a:t>
            </a:r>
          </a:p>
          <a:p>
            <a:r>
              <a:rPr lang="sk-SK" dirty="0" smtClean="0"/>
              <a:t>Objavenie </a:t>
            </a:r>
            <a:r>
              <a:rPr lang="sk-SK" dirty="0" err="1" smtClean="0"/>
              <a:t>rontgenového</a:t>
            </a:r>
            <a:r>
              <a:rPr lang="sk-SK" dirty="0" smtClean="0"/>
              <a:t> žiarenia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Biológia</a:t>
            </a:r>
            <a:r>
              <a:rPr lang="sk-SK" dirty="0" smtClean="0"/>
              <a:t> – </a:t>
            </a:r>
            <a:r>
              <a:rPr lang="sk-SK" b="1" dirty="0" err="1" smtClean="0">
                <a:solidFill>
                  <a:srgbClr val="FFC000"/>
                </a:solidFill>
              </a:rPr>
              <a:t>Charles</a:t>
            </a:r>
            <a:r>
              <a:rPr lang="sk-SK" b="1" dirty="0" smtClean="0">
                <a:solidFill>
                  <a:srgbClr val="FFC000"/>
                </a:solidFill>
              </a:rPr>
              <a:t> Darwin </a:t>
            </a:r>
            <a:r>
              <a:rPr lang="sk-SK" dirty="0" smtClean="0"/>
              <a:t>(evolučná teória)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Chémia</a:t>
            </a:r>
            <a:r>
              <a:rPr lang="sk-SK" dirty="0" smtClean="0"/>
              <a:t> – </a:t>
            </a:r>
            <a:r>
              <a:rPr lang="sk-SK" b="1" dirty="0" smtClean="0">
                <a:solidFill>
                  <a:srgbClr val="FFC000"/>
                </a:solidFill>
              </a:rPr>
              <a:t>D.I. Mendelejev </a:t>
            </a:r>
            <a:r>
              <a:rPr lang="sk-SK" dirty="0" smtClean="0"/>
              <a:t>(periodická tabuľka prvkov)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Zdravotníctvo</a:t>
            </a:r>
            <a:r>
              <a:rPr lang="sk-SK" dirty="0" smtClean="0"/>
              <a:t> – </a:t>
            </a:r>
            <a:r>
              <a:rPr lang="sk-SK" b="1" dirty="0" smtClean="0">
                <a:solidFill>
                  <a:srgbClr val="FFC000"/>
                </a:solidFill>
              </a:rPr>
              <a:t>Louis </a:t>
            </a:r>
            <a:r>
              <a:rPr lang="sk-SK" b="1" dirty="0" err="1" smtClean="0">
                <a:solidFill>
                  <a:srgbClr val="FFC000"/>
                </a:solidFill>
              </a:rPr>
              <a:t>Pasteur</a:t>
            </a:r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dirty="0" smtClean="0"/>
              <a:t>(skúmanie infekčných ochorení)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Výsledok vyhľadávania obrázkov pre dopyt mendeleje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307" y="5514974"/>
            <a:ext cx="2814693" cy="134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57912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Doprava</a:t>
            </a:r>
            <a:r>
              <a:rPr lang="sk-SK" dirty="0" smtClean="0"/>
              <a:t> – </a:t>
            </a:r>
            <a:r>
              <a:rPr lang="sk-SK" b="1" dirty="0" err="1" smtClean="0">
                <a:solidFill>
                  <a:srgbClr val="FFC000"/>
                </a:solidFill>
              </a:rPr>
              <a:t>Karl</a:t>
            </a:r>
            <a:r>
              <a:rPr lang="sk-SK" b="1" dirty="0" smtClean="0">
                <a:solidFill>
                  <a:srgbClr val="FFC000"/>
                </a:solidFill>
              </a:rPr>
              <a:t> Siemens </a:t>
            </a:r>
            <a:r>
              <a:rPr lang="sk-SK" dirty="0" smtClean="0"/>
              <a:t>(1.elektrická lokomotíva) </a:t>
            </a:r>
          </a:p>
          <a:p>
            <a:r>
              <a:rPr lang="sk-SK" b="1" dirty="0" err="1" smtClean="0">
                <a:solidFill>
                  <a:srgbClr val="FFC000"/>
                </a:solidFill>
              </a:rPr>
              <a:t>G.Daimler</a:t>
            </a:r>
            <a:r>
              <a:rPr lang="sk-SK" b="1" dirty="0" smtClean="0">
                <a:solidFill>
                  <a:srgbClr val="FFC000"/>
                </a:solidFill>
              </a:rPr>
              <a:t> a </a:t>
            </a:r>
            <a:r>
              <a:rPr lang="sk-SK" b="1" dirty="0" err="1" smtClean="0">
                <a:solidFill>
                  <a:srgbClr val="FFC000"/>
                </a:solidFill>
              </a:rPr>
              <a:t>K.Benz</a:t>
            </a:r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dirty="0" smtClean="0"/>
              <a:t>(benzínový motor a 1.benzínové auto) </a:t>
            </a:r>
          </a:p>
          <a:p>
            <a:r>
              <a:rPr lang="sk-SK" b="1" dirty="0" err="1" smtClean="0">
                <a:solidFill>
                  <a:srgbClr val="FFC000"/>
                </a:solidFill>
              </a:rPr>
              <a:t>R.Diesel</a:t>
            </a:r>
            <a:r>
              <a:rPr lang="sk-SK" dirty="0" smtClean="0"/>
              <a:t> (dieselový motor)</a:t>
            </a:r>
          </a:p>
          <a:p>
            <a:r>
              <a:rPr lang="sk-SK" dirty="0" smtClean="0"/>
              <a:t>F. </a:t>
            </a:r>
            <a:r>
              <a:rPr lang="sk-SK" dirty="0" err="1" smtClean="0"/>
              <a:t>Zeppelin</a:t>
            </a:r>
            <a:r>
              <a:rPr lang="sk-SK" dirty="0" smtClean="0"/>
              <a:t> (1.vzducholoď)</a:t>
            </a:r>
          </a:p>
          <a:p>
            <a:endParaRPr lang="sk-SK" dirty="0"/>
          </a:p>
        </p:txBody>
      </p:sp>
      <p:pic>
        <p:nvPicPr>
          <p:cNvPr id="2050" name="Picture 2" descr="Výsledok vyhľadávania obrázkov pre dopyt daimler a benz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2637818"/>
            <a:ext cx="3371850" cy="4220182"/>
          </a:xfrm>
          <a:prstGeom prst="rect">
            <a:avLst/>
          </a:prstGeom>
          <a:noFill/>
        </p:spPr>
      </p:pic>
      <p:pic>
        <p:nvPicPr>
          <p:cNvPr id="2052" name="Picture 4" descr="Výsledok vyhľadávania obrázkov pre dopyt daimler a benz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6274616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Technika</a:t>
            </a:r>
            <a:r>
              <a:rPr lang="sk-SK" dirty="0" smtClean="0"/>
              <a:t> – </a:t>
            </a:r>
            <a:r>
              <a:rPr lang="sk-SK" b="1" dirty="0" smtClean="0">
                <a:solidFill>
                  <a:srgbClr val="FFC000"/>
                </a:solidFill>
              </a:rPr>
              <a:t>S. Morse </a:t>
            </a:r>
            <a:r>
              <a:rPr lang="sk-SK" dirty="0" smtClean="0"/>
              <a:t>(1.telegraf – Morseova abeceda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Thomas </a:t>
            </a:r>
            <a:r>
              <a:rPr lang="sk-SK" b="1" dirty="0" smtClean="0">
                <a:solidFill>
                  <a:srgbClr val="FFC000"/>
                </a:solidFill>
              </a:rPr>
              <a:t>Alan </a:t>
            </a:r>
            <a:r>
              <a:rPr lang="sk-SK" b="1" dirty="0" err="1" smtClean="0">
                <a:solidFill>
                  <a:srgbClr val="FFC000"/>
                </a:solidFill>
              </a:rPr>
              <a:t>Edison</a:t>
            </a:r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dirty="0" smtClean="0"/>
              <a:t>(1.fonograf a žiarovka)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Albert Einstein, </a:t>
            </a:r>
            <a:r>
              <a:rPr lang="sk-SK" b="1" dirty="0" err="1" smtClean="0">
                <a:solidFill>
                  <a:srgbClr val="FFC000"/>
                </a:solidFill>
              </a:rPr>
              <a:t>Nicola</a:t>
            </a:r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b="1" dirty="0" err="1" smtClean="0">
                <a:solidFill>
                  <a:srgbClr val="FFC000"/>
                </a:solidFill>
              </a:rPr>
              <a:t>Tesla</a:t>
            </a:r>
            <a:endParaRPr lang="sk-SK" b="1" dirty="0" smtClean="0">
              <a:solidFill>
                <a:srgbClr val="FFC000"/>
              </a:solidFill>
            </a:endParaRPr>
          </a:p>
          <a:p>
            <a:endParaRPr lang="sk-SK" dirty="0" smtClean="0"/>
          </a:p>
        </p:txBody>
      </p:sp>
      <p:pic>
        <p:nvPicPr>
          <p:cNvPr id="1026" name="Picture 2" descr="Výsledok vyhľadávania obrázkov pre dopyt edison žiarov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667000"/>
            <a:ext cx="4714875" cy="374332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57800" y="6477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T.A.Edison</a:t>
            </a:r>
            <a:endParaRPr lang="sk-SK" sz="2000" dirty="0"/>
          </a:p>
        </p:txBody>
      </p:sp>
      <p:pic>
        <p:nvPicPr>
          <p:cNvPr id="1028" name="Picture 4" descr="Výsledok vyhľadávania obrázkov pre dopyt einstei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4991100" cy="3743325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990600" y="6477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A. Einstein</a:t>
            </a:r>
            <a:endParaRPr lang="sk-SK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Slovensko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Štefan </a:t>
            </a:r>
            <a:r>
              <a:rPr lang="sk-SK" b="1" dirty="0" err="1" smtClean="0">
                <a:solidFill>
                  <a:srgbClr val="FF0000"/>
                </a:solidFill>
              </a:rPr>
              <a:t>Banič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– padák </a:t>
            </a:r>
          </a:p>
          <a:p>
            <a:r>
              <a:rPr lang="sk-SK" dirty="0" smtClean="0"/>
              <a:t>Jozef </a:t>
            </a:r>
            <a:r>
              <a:rPr lang="sk-SK" dirty="0" err="1" smtClean="0"/>
              <a:t>Murgaš</a:t>
            </a:r>
            <a:r>
              <a:rPr lang="sk-SK" dirty="0" smtClean="0"/>
              <a:t> – bezdrôtová telegrafia</a:t>
            </a:r>
          </a:p>
          <a:p>
            <a:r>
              <a:rPr lang="sk-SK" dirty="0" smtClean="0"/>
              <a:t>Iní </a:t>
            </a:r>
            <a:r>
              <a:rPr lang="sk-SK" dirty="0" smtClean="0">
                <a:solidFill>
                  <a:srgbClr val="FF0000"/>
                </a:solidFill>
              </a:rPr>
              <a:t>- </a:t>
            </a:r>
            <a:r>
              <a:rPr lang="sk-SK" b="1" dirty="0" smtClean="0">
                <a:solidFill>
                  <a:srgbClr val="FF0000"/>
                </a:solidFill>
              </a:rPr>
              <a:t>Milan Rastislav Štefánik</a:t>
            </a:r>
          </a:p>
          <a:p>
            <a:endParaRPr lang="sk-SK" dirty="0"/>
          </a:p>
        </p:txBody>
      </p:sp>
      <p:pic>
        <p:nvPicPr>
          <p:cNvPr id="19458" name="Picture 2" descr="Výsledok vyhľadávania obrázkov pre dopyt štefan banič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747539" cy="2286000"/>
          </a:xfrm>
          <a:prstGeom prst="rect">
            <a:avLst/>
          </a:prstGeom>
          <a:noFill/>
        </p:spPr>
      </p:pic>
      <p:pic>
        <p:nvPicPr>
          <p:cNvPr id="19460" name="Picture 4" descr="Výsledok vyhľadávania obrázkov pre dopyt štefánik ako vedec a astrono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3825" y="3390900"/>
            <a:ext cx="5210175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197</Words>
  <Application>Microsoft Office PowerPoint</Application>
  <PresentationFormat>Prezentácia na obrazovke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Priemyselná revolúcia a modernizácia</vt:lpstr>
      <vt:lpstr>Hospodárstvo a ekonomika</vt:lpstr>
      <vt:lpstr>Prezentácia programu PowerPoint</vt:lpstr>
      <vt:lpstr>Veda a technika</vt:lpstr>
      <vt:lpstr>Prezentácia programu PowerPoint</vt:lpstr>
      <vt:lpstr>Prezentácia programu PowerPoint</vt:lpstr>
      <vt:lpstr>Slovensko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Priemyselná revolúcia a modernizácia</dc:title>
  <dc:creator>Zuzka</dc:creator>
  <cp:lastModifiedBy>Dominika</cp:lastModifiedBy>
  <cp:revision>2</cp:revision>
  <dcterms:created xsi:type="dcterms:W3CDTF">2017-12-15T15:18:02Z</dcterms:created>
  <dcterms:modified xsi:type="dcterms:W3CDTF">2020-11-17T17:26:26Z</dcterms:modified>
</cp:coreProperties>
</file>