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pl-PL" sz="52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3C234D63-57B9-481E-9E53-B89CCFA9CF5D}" type="slidenum">
              <a:rPr b="0" lang="pl-PL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pl-PL" sz="2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D29C331A-F965-4E54-BEC2-D9DE76C45661}" type="slidenum">
              <a:rPr b="0" lang="pl-PL" sz="1000" spc="-1" strike="noStrike">
                <a:solidFill>
                  <a:srgbClr val="595959"/>
                </a:solidFill>
                <a:latin typeface="Arial"/>
                <a:ea typeface="Arial"/>
              </a:rPr>
              <a:t>&lt;numer&gt;</a:t>
            </a:fld>
            <a:endParaRPr b="0" lang="pl-PL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890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744480"/>
            <a:ext cx="8520120" cy="1147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marL="1371600" indent="457200">
              <a:lnSpc>
                <a:spcPct val="100000"/>
              </a:lnSpc>
            </a:pPr>
            <a:r>
              <a:rPr b="0" lang="pl-PL" sz="5200" spc="-1" strike="noStrike">
                <a:solidFill>
                  <a:srgbClr val="000000"/>
                </a:solidFill>
                <a:latin typeface="Arial"/>
                <a:ea typeface="Arial"/>
              </a:rPr>
              <a:t>DZIEŃ I NOC</a:t>
            </a:r>
            <a:endParaRPr b="0" lang="pl-PL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80" name="Google Shape;56;p13" descr=""/>
          <p:cNvPicPr/>
          <p:nvPr/>
        </p:nvPicPr>
        <p:blipFill>
          <a:blip r:embed="rId1"/>
          <a:stretch/>
        </p:blipFill>
        <p:spPr>
          <a:xfrm>
            <a:off x="311760" y="2382840"/>
            <a:ext cx="4285800" cy="2409480"/>
          </a:xfrm>
          <a:prstGeom prst="rect">
            <a:avLst/>
          </a:prstGeom>
          <a:ln>
            <a:noFill/>
          </a:ln>
        </p:spPr>
      </p:pic>
      <p:pic>
        <p:nvPicPr>
          <p:cNvPr id="81" name="Google Shape;57;p13" descr=""/>
          <p:cNvPicPr/>
          <p:nvPr/>
        </p:nvPicPr>
        <p:blipFill>
          <a:blip r:embed="rId2"/>
          <a:stretch/>
        </p:blipFill>
        <p:spPr>
          <a:xfrm>
            <a:off x="4597920" y="2387520"/>
            <a:ext cx="4285800" cy="239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PREZENTACJA NA POTRZEBY NAUCZANIA ZDALNEGO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AUTOR: DOROTA MYSIAK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 rot="10800000">
            <a:off x="258120" y="567000"/>
            <a:ext cx="8520120" cy="5194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Google Shape;64;p14" descr=""/>
          <p:cNvPicPr/>
          <p:nvPr/>
        </p:nvPicPr>
        <p:blipFill>
          <a:blip r:embed="rId1"/>
          <a:srcRect l="0" t="-1919" r="0" b="0"/>
          <a:stretch/>
        </p:blipFill>
        <p:spPr>
          <a:xfrm>
            <a:off x="1513440" y="138600"/>
            <a:ext cx="6163920" cy="48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PORY DNIA I NOCY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11760" y="1197720"/>
            <a:ext cx="8520120" cy="36842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Google Shape;71;p15" descr=""/>
          <p:cNvPicPr/>
          <p:nvPr/>
        </p:nvPicPr>
        <p:blipFill>
          <a:blip r:embed="rId1"/>
          <a:stretch/>
        </p:blipFill>
        <p:spPr>
          <a:xfrm>
            <a:off x="5058000" y="538920"/>
            <a:ext cx="3880800" cy="4343040"/>
          </a:xfrm>
          <a:prstGeom prst="rect">
            <a:avLst/>
          </a:prstGeom>
          <a:ln>
            <a:noFill/>
          </a:ln>
        </p:spPr>
      </p:pic>
      <p:pic>
        <p:nvPicPr>
          <p:cNvPr id="88" name="Google Shape;72;p15" descr=""/>
          <p:cNvPicPr/>
          <p:nvPr/>
        </p:nvPicPr>
        <p:blipFill>
          <a:blip r:embed="rId2"/>
          <a:stretch/>
        </p:blipFill>
        <p:spPr>
          <a:xfrm>
            <a:off x="154080" y="1017720"/>
            <a:ext cx="4818240" cy="386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DLACZEGO JEST DZIEŃ I NOC?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endParaRPr b="0" lang="pl-PL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79;p16" descr=""/>
          <p:cNvPicPr/>
          <p:nvPr/>
        </p:nvPicPr>
        <p:blipFill>
          <a:blip r:embed="rId1"/>
          <a:stretch/>
        </p:blipFill>
        <p:spPr>
          <a:xfrm>
            <a:off x="2286000" y="1208520"/>
            <a:ext cx="4571640" cy="336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ZWIERZĘTA AKTYWNE NOCĄ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SOWA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oogle Shape;86;p17" descr=""/>
          <p:cNvPicPr/>
          <p:nvPr/>
        </p:nvPicPr>
        <p:blipFill>
          <a:blip r:embed="rId1"/>
          <a:stretch/>
        </p:blipFill>
        <p:spPr>
          <a:xfrm>
            <a:off x="1184760" y="1197720"/>
            <a:ext cx="5124240" cy="3416040"/>
          </a:xfrm>
          <a:prstGeom prst="rect">
            <a:avLst/>
          </a:prstGeom>
          <a:ln>
            <a:noFill/>
          </a:ln>
        </p:spPr>
      </p:pic>
      <p:pic>
        <p:nvPicPr>
          <p:cNvPr id="95" name="Google Shape;87;p17" descr=""/>
          <p:cNvPicPr/>
          <p:nvPr/>
        </p:nvPicPr>
        <p:blipFill>
          <a:blip r:embed="rId2"/>
          <a:stretch/>
        </p:blipFill>
        <p:spPr>
          <a:xfrm>
            <a:off x="6383880" y="2658960"/>
            <a:ext cx="2606400" cy="195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ZWIERZĘTA AKTYWNE NOCĄ 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BORSUK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Google Shape;94;p18" descr=""/>
          <p:cNvPicPr/>
          <p:nvPr/>
        </p:nvPicPr>
        <p:blipFill>
          <a:blip r:embed="rId1"/>
          <a:stretch/>
        </p:blipFill>
        <p:spPr>
          <a:xfrm>
            <a:off x="2437920" y="1069200"/>
            <a:ext cx="5562720" cy="380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ZWIERZĘTA AKTYWNE NOCĄ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ĆMA - motyle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nocne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oogle Shape;101;p19" descr=""/>
          <p:cNvPicPr/>
          <p:nvPr/>
        </p:nvPicPr>
        <p:blipFill>
          <a:blip r:embed="rId1"/>
          <a:stretch/>
        </p:blipFill>
        <p:spPr>
          <a:xfrm>
            <a:off x="2000880" y="1017720"/>
            <a:ext cx="6709320" cy="375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ZWIERZĘTA AKTYWNE NOCĄ</a:t>
            </a:r>
            <a:br/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JEŻ 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Google Shape;108;p20" descr=""/>
          <p:cNvPicPr/>
          <p:nvPr/>
        </p:nvPicPr>
        <p:blipFill>
          <a:blip r:embed="rId1"/>
          <a:stretch/>
        </p:blipFill>
        <p:spPr>
          <a:xfrm>
            <a:off x="2192040" y="1057320"/>
            <a:ext cx="6066720" cy="369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pl-PL" sz="2800" spc="-1" strike="noStrike">
                <a:solidFill>
                  <a:srgbClr val="000000"/>
                </a:solidFill>
                <a:latin typeface="Arial"/>
                <a:ea typeface="Arial"/>
              </a:rPr>
              <a:t>ZWIERZĘTA AKTYWNE NOCĄ</a:t>
            </a:r>
            <a:endParaRPr b="0" lang="pl-P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pl-PL" sz="1800" spc="-1" strike="noStrike">
                <a:solidFill>
                  <a:srgbClr val="595959"/>
                </a:solidFill>
                <a:latin typeface="Arial"/>
                <a:ea typeface="Arial"/>
              </a:rPr>
              <a:t>NIETOPERZ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Google Shape;115;p21" descr=""/>
          <p:cNvPicPr/>
          <p:nvPr/>
        </p:nvPicPr>
        <p:blipFill>
          <a:blip r:embed="rId1"/>
          <a:stretch/>
        </p:blipFill>
        <p:spPr>
          <a:xfrm>
            <a:off x="4753800" y="1017720"/>
            <a:ext cx="4186800" cy="2354760"/>
          </a:xfrm>
          <a:prstGeom prst="rect">
            <a:avLst/>
          </a:prstGeom>
          <a:ln>
            <a:noFill/>
          </a:ln>
        </p:spPr>
      </p:pic>
      <p:pic>
        <p:nvPicPr>
          <p:cNvPr id="108" name="Google Shape;116;p21" descr=""/>
          <p:cNvPicPr/>
          <p:nvPr/>
        </p:nvPicPr>
        <p:blipFill>
          <a:blip r:embed="rId2"/>
          <a:stretch/>
        </p:blipFill>
        <p:spPr>
          <a:xfrm>
            <a:off x="311760" y="2523600"/>
            <a:ext cx="4336560" cy="247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LibreOffice/6.2.3.2$Windows_x86 LibreOffice_project/aecc05fe267cc68dde00352a451aa867b3b546ac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pl-PL</dc:language>
  <cp:lastModifiedBy/>
  <cp:revision>0</cp:revision>
  <dc:subject/>
  <dc:title/>
</cp:coreProperties>
</file>