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media/image9.png" ContentType="image/png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</p:sldIdLst>
  <p:sldSz cx="9144000" cy="51435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729360" y="1318680"/>
            <a:ext cx="7688520" cy="534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729360" y="2079000"/>
            <a:ext cx="768852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729360" y="3260160"/>
            <a:ext cx="768852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729360" y="1318680"/>
            <a:ext cx="7688520" cy="534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729360" y="2079000"/>
            <a:ext cx="375192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669200" y="2079000"/>
            <a:ext cx="375192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729360" y="3260160"/>
            <a:ext cx="375192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669200" y="3260160"/>
            <a:ext cx="375192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729360" y="1318680"/>
            <a:ext cx="7688520" cy="534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729360" y="2079000"/>
            <a:ext cx="247536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3328920" y="2079000"/>
            <a:ext cx="247536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5928480" y="2079000"/>
            <a:ext cx="247536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729360" y="3260160"/>
            <a:ext cx="247536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3328920" y="3260160"/>
            <a:ext cx="247536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5928480" y="3260160"/>
            <a:ext cx="247536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729360" y="1318680"/>
            <a:ext cx="7688520" cy="534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729360" y="2079000"/>
            <a:ext cx="7688520" cy="2260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729360" y="1318680"/>
            <a:ext cx="7688520" cy="534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729360" y="2079000"/>
            <a:ext cx="7688520" cy="226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729360" y="1318680"/>
            <a:ext cx="7688520" cy="534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729360" y="2079000"/>
            <a:ext cx="3751920" cy="226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669200" y="2079000"/>
            <a:ext cx="3751920" cy="226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729360" y="1318680"/>
            <a:ext cx="7688520" cy="534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729360" y="1318680"/>
            <a:ext cx="7688520" cy="2481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729360" y="1318680"/>
            <a:ext cx="7688520" cy="534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729360" y="2079000"/>
            <a:ext cx="375192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69200" y="2079000"/>
            <a:ext cx="3751920" cy="226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729360" y="3260160"/>
            <a:ext cx="375192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729360" y="1318680"/>
            <a:ext cx="7688520" cy="534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729360" y="2079000"/>
            <a:ext cx="7688520" cy="2260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729360" y="1318680"/>
            <a:ext cx="7688520" cy="534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729360" y="2079000"/>
            <a:ext cx="3751920" cy="226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69200" y="2079000"/>
            <a:ext cx="375192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669200" y="3260160"/>
            <a:ext cx="375192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729360" y="1318680"/>
            <a:ext cx="7688520" cy="534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729360" y="2079000"/>
            <a:ext cx="375192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669200" y="2079000"/>
            <a:ext cx="375192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729360" y="3260160"/>
            <a:ext cx="768852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729360" y="1318680"/>
            <a:ext cx="7688520" cy="534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729360" y="2079000"/>
            <a:ext cx="768852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729360" y="3260160"/>
            <a:ext cx="768852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729360" y="1318680"/>
            <a:ext cx="7688520" cy="534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729360" y="2079000"/>
            <a:ext cx="375192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669200" y="2079000"/>
            <a:ext cx="375192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729360" y="3260160"/>
            <a:ext cx="375192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4669200" y="3260160"/>
            <a:ext cx="375192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729360" y="1318680"/>
            <a:ext cx="7688520" cy="534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729360" y="2079000"/>
            <a:ext cx="247536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3328920" y="2079000"/>
            <a:ext cx="247536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5928480" y="2079000"/>
            <a:ext cx="247536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729360" y="3260160"/>
            <a:ext cx="247536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 type="body"/>
          </p:nvPr>
        </p:nvSpPr>
        <p:spPr>
          <a:xfrm>
            <a:off x="3328920" y="3260160"/>
            <a:ext cx="247536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 type="body"/>
          </p:nvPr>
        </p:nvSpPr>
        <p:spPr>
          <a:xfrm>
            <a:off x="5928480" y="3260160"/>
            <a:ext cx="247536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729360" y="1318680"/>
            <a:ext cx="7688520" cy="534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729360" y="2079000"/>
            <a:ext cx="7688520" cy="226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729360" y="1318680"/>
            <a:ext cx="7688520" cy="534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729360" y="2079000"/>
            <a:ext cx="3751920" cy="226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69200" y="2079000"/>
            <a:ext cx="3751920" cy="226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729360" y="1318680"/>
            <a:ext cx="7688520" cy="534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729360" y="1318680"/>
            <a:ext cx="7688520" cy="2481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729360" y="1318680"/>
            <a:ext cx="7688520" cy="534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729360" y="2079000"/>
            <a:ext cx="375192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69200" y="2079000"/>
            <a:ext cx="3751920" cy="226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729360" y="3260160"/>
            <a:ext cx="375192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729360" y="1318680"/>
            <a:ext cx="7688520" cy="534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729360" y="2079000"/>
            <a:ext cx="3751920" cy="2260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69200" y="2079000"/>
            <a:ext cx="375192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669200" y="3260160"/>
            <a:ext cx="375192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729360" y="1318680"/>
            <a:ext cx="7688520" cy="534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729360" y="2079000"/>
            <a:ext cx="375192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669200" y="2079000"/>
            <a:ext cx="375192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729360" y="3260160"/>
            <a:ext cx="7688520" cy="10782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9ed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0" y="0"/>
            <a:ext cx="9143640" cy="4874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" name="Group 2"/>
          <p:cNvGrpSpPr/>
          <p:nvPr/>
        </p:nvGrpSpPr>
        <p:grpSpPr>
          <a:xfrm>
            <a:off x="830520" y="1191600"/>
            <a:ext cx="745200" cy="45360"/>
            <a:chOff x="830520" y="1191600"/>
            <a:chExt cx="745200" cy="45360"/>
          </a:xfrm>
        </p:grpSpPr>
        <p:sp>
          <p:nvSpPr>
            <p:cNvPr id="2" name="CustomShape 3"/>
            <p:cNvSpPr/>
            <p:nvPr/>
          </p:nvSpPr>
          <p:spPr>
            <a:xfrm rot="16200000">
              <a:off x="1366560" y="1027800"/>
              <a:ext cx="45360" cy="372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" name="CustomShape 4"/>
            <p:cNvSpPr/>
            <p:nvPr/>
          </p:nvSpPr>
          <p:spPr>
            <a:xfrm rot="16200000">
              <a:off x="995400" y="1026360"/>
              <a:ext cx="45360" cy="37548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4" name="PlaceHolder 5"/>
          <p:cNvSpPr>
            <a:spLocks noGrp="1"/>
          </p:cNvSpPr>
          <p:nvPr>
            <p:ph type="title"/>
          </p:nvPr>
        </p:nvSpPr>
        <p:spPr>
          <a:xfrm>
            <a:off x="729360" y="1322280"/>
            <a:ext cx="7687800" cy="1664280"/>
          </a:xfrm>
          <a:prstGeom prst="rect">
            <a:avLst/>
          </a:prstGeom>
        </p:spPr>
        <p:txBody>
          <a:bodyPr tIns="91440" bIns="91440">
            <a:noAutofit/>
          </a:bodyPr>
          <a:p>
            <a:r>
              <a:rPr b="0" lang="pl-PL" sz="4200" spc="-1" strike="noStrike">
                <a:solidFill>
                  <a:srgbClr val="000000"/>
                </a:solidFill>
                <a:latin typeface="Arial"/>
              </a:rPr>
              <a:t>Kliknij, aby edytować format tekstu tytułu</a:t>
            </a:r>
            <a:endParaRPr b="0" lang="pl-PL" sz="4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6"/>
          <p:cNvSpPr>
            <a:spLocks noGrp="1"/>
          </p:cNvSpPr>
          <p:nvPr>
            <p:ph type="sldNum"/>
          </p:nvPr>
        </p:nvSpPr>
        <p:spPr>
          <a:xfrm>
            <a:off x="8536320" y="4749840"/>
            <a:ext cx="548280" cy="393120"/>
          </a:xfrm>
          <a:prstGeom prst="rect">
            <a:avLst/>
          </a:prstGeom>
        </p:spPr>
        <p:txBody>
          <a:bodyPr tIns="91440" bIns="91440" anchor="ctr">
            <a:noAutofit/>
          </a:bodyPr>
          <a:p>
            <a:pPr algn="r">
              <a:lnSpc>
                <a:spcPct val="100000"/>
              </a:lnSpc>
            </a:pPr>
            <a:fld id="{0A2E29A3-85B6-45C3-845F-98E175509CF2}" type="slidenum">
              <a:rPr b="0" lang="pl-PL" sz="1000" spc="-1" strike="noStrike">
                <a:solidFill>
                  <a:srgbClr val="595959"/>
                </a:solidFill>
                <a:latin typeface="Lato"/>
                <a:ea typeface="Lato"/>
              </a:rPr>
              <a:t>&lt;numer&gt;</a:t>
            </a:fld>
            <a:endParaRPr b="0" lang="pl-PL" sz="1000" spc="-1" strike="noStrike">
              <a:latin typeface="Times New Roman"/>
            </a:endParaRPr>
          </a:p>
        </p:txBody>
      </p:sp>
      <p:sp>
        <p:nvSpPr>
          <p:cNvPr id="6" name="PlaceHolder 7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400" spc="-1" strike="noStrike">
                <a:solidFill>
                  <a:srgbClr val="000000"/>
                </a:solidFill>
                <a:latin typeface="Arial"/>
              </a:rPr>
              <a:t>Kliknij, aby edytować format tekstu konspektu</a:t>
            </a: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400" spc="-1" strike="noStrike">
                <a:solidFill>
                  <a:srgbClr val="000000"/>
                </a:solidFill>
                <a:latin typeface="Arial"/>
              </a:rPr>
              <a:t>Drugi poziom konspektu</a:t>
            </a: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400" spc="-1" strike="noStrike">
                <a:solidFill>
                  <a:srgbClr val="000000"/>
                </a:solidFill>
                <a:latin typeface="Arial"/>
              </a:rPr>
              <a:t>Trzeci poziom konspektu</a:t>
            </a: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400" spc="-1" strike="noStrike">
                <a:solidFill>
                  <a:srgbClr val="000000"/>
                </a:solidFill>
                <a:latin typeface="Arial"/>
              </a:rPr>
              <a:t>Czwarty poziom konspektu</a:t>
            </a: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Piąty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Szósty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Siódmy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stomShape 1"/>
          <p:cNvSpPr/>
          <p:nvPr/>
        </p:nvSpPr>
        <p:spPr>
          <a:xfrm>
            <a:off x="0" y="0"/>
            <a:ext cx="9143640" cy="4874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44" name="Group 2"/>
          <p:cNvGrpSpPr/>
          <p:nvPr/>
        </p:nvGrpSpPr>
        <p:grpSpPr>
          <a:xfrm>
            <a:off x="830520" y="1191600"/>
            <a:ext cx="745200" cy="45360"/>
            <a:chOff x="830520" y="1191600"/>
            <a:chExt cx="745200" cy="45360"/>
          </a:xfrm>
        </p:grpSpPr>
        <p:sp>
          <p:nvSpPr>
            <p:cNvPr id="45" name="CustomShape 3"/>
            <p:cNvSpPr/>
            <p:nvPr/>
          </p:nvSpPr>
          <p:spPr>
            <a:xfrm rot="16200000">
              <a:off x="1366560" y="1027800"/>
              <a:ext cx="45360" cy="372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" name="CustomShape 4"/>
            <p:cNvSpPr/>
            <p:nvPr/>
          </p:nvSpPr>
          <p:spPr>
            <a:xfrm rot="16200000">
              <a:off x="995400" y="1026360"/>
              <a:ext cx="45360" cy="37548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47" name="PlaceHolder 5"/>
          <p:cNvSpPr>
            <a:spLocks noGrp="1"/>
          </p:cNvSpPr>
          <p:nvPr>
            <p:ph type="title"/>
          </p:nvPr>
        </p:nvSpPr>
        <p:spPr>
          <a:xfrm>
            <a:off x="729360" y="1318680"/>
            <a:ext cx="7688520" cy="534960"/>
          </a:xfrm>
          <a:prstGeom prst="rect">
            <a:avLst/>
          </a:prstGeom>
        </p:spPr>
        <p:txBody>
          <a:bodyPr tIns="91440" bIns="91440">
            <a:noAutofit/>
          </a:bodyPr>
          <a:p>
            <a:r>
              <a:rPr b="0" lang="pl-PL" sz="2600" spc="-1" strike="noStrike">
                <a:solidFill>
                  <a:srgbClr val="000000"/>
                </a:solidFill>
                <a:latin typeface="Arial"/>
              </a:rPr>
              <a:t>Kliknij, aby edytować format tekstu tytułu</a:t>
            </a:r>
            <a:endParaRPr b="0" lang="pl-PL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6"/>
          <p:cNvSpPr>
            <a:spLocks noGrp="1"/>
          </p:cNvSpPr>
          <p:nvPr>
            <p:ph type="body"/>
          </p:nvPr>
        </p:nvSpPr>
        <p:spPr>
          <a:xfrm>
            <a:off x="729360" y="2079000"/>
            <a:ext cx="7688520" cy="2260800"/>
          </a:xfrm>
          <a:prstGeom prst="rect">
            <a:avLst/>
          </a:prstGeom>
        </p:spPr>
        <p:txBody>
          <a:bodyPr tIns="91440" bIns="91440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300" spc="-1" strike="noStrike">
                <a:solidFill>
                  <a:srgbClr val="000000"/>
                </a:solidFill>
                <a:latin typeface="Arial"/>
              </a:rPr>
              <a:t>Kliknij, aby edytować format tekstu konspektu</a:t>
            </a:r>
            <a:endParaRPr b="0" lang="pl-PL" sz="13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300" spc="-1" strike="noStrike">
                <a:solidFill>
                  <a:srgbClr val="000000"/>
                </a:solidFill>
                <a:latin typeface="Arial"/>
              </a:rPr>
              <a:t>Drugi poziom konspektu</a:t>
            </a:r>
            <a:endParaRPr b="0" lang="pl-PL" sz="13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300" spc="-1" strike="noStrike">
                <a:solidFill>
                  <a:srgbClr val="000000"/>
                </a:solidFill>
                <a:latin typeface="Arial"/>
              </a:rPr>
              <a:t>Trzeci poziom konspektu</a:t>
            </a:r>
            <a:endParaRPr b="0" lang="pl-PL" sz="13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300" spc="-1" strike="noStrike">
                <a:solidFill>
                  <a:srgbClr val="000000"/>
                </a:solidFill>
                <a:latin typeface="Arial"/>
              </a:rPr>
              <a:t>Czwarty poziom konspektu</a:t>
            </a:r>
            <a:endParaRPr b="0" lang="pl-PL" sz="13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300" spc="-1" strike="noStrike">
                <a:solidFill>
                  <a:srgbClr val="000000"/>
                </a:solidFill>
                <a:latin typeface="Arial"/>
              </a:rPr>
              <a:t>Piąty poziom konspektu</a:t>
            </a:r>
            <a:endParaRPr b="0" lang="pl-PL" sz="13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300" spc="-1" strike="noStrike">
                <a:solidFill>
                  <a:srgbClr val="000000"/>
                </a:solidFill>
                <a:latin typeface="Arial"/>
              </a:rPr>
              <a:t>Szósty poziom konspektu</a:t>
            </a:r>
            <a:endParaRPr b="0" lang="pl-PL" sz="13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300" spc="-1" strike="noStrike">
                <a:solidFill>
                  <a:srgbClr val="000000"/>
                </a:solidFill>
                <a:latin typeface="Arial"/>
              </a:rPr>
              <a:t>Siódmy poziom konspektu</a:t>
            </a:r>
            <a:endParaRPr b="0" lang="pl-PL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7"/>
          <p:cNvSpPr>
            <a:spLocks noGrp="1"/>
          </p:cNvSpPr>
          <p:nvPr>
            <p:ph type="sldNum"/>
          </p:nvPr>
        </p:nvSpPr>
        <p:spPr>
          <a:xfrm>
            <a:off x="8536320" y="4749840"/>
            <a:ext cx="548280" cy="393120"/>
          </a:xfrm>
          <a:prstGeom prst="rect">
            <a:avLst/>
          </a:prstGeom>
        </p:spPr>
        <p:txBody>
          <a:bodyPr tIns="91440" bIns="91440" anchor="ctr">
            <a:noAutofit/>
          </a:bodyPr>
          <a:p>
            <a:pPr algn="r">
              <a:lnSpc>
                <a:spcPct val="100000"/>
              </a:lnSpc>
            </a:pPr>
            <a:fld id="{B724FFA7-1F8D-40E1-B039-6EA53DF29A4A}" type="slidenum">
              <a:rPr b="0" lang="pl-PL" sz="1000" spc="-1" strike="noStrike">
                <a:solidFill>
                  <a:srgbClr val="595959"/>
                </a:solidFill>
                <a:latin typeface="Lato"/>
                <a:ea typeface="Lato"/>
              </a:rPr>
              <a:t>&lt;numer&gt;</a:t>
            </a:fld>
            <a:endParaRPr b="0" lang="pl-PL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1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1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slideLayout" Target="../slideLayouts/slideLayout1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1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1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729360" y="1322280"/>
            <a:ext cx="7687800" cy="89676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1" lang="pl-PL" sz="4200" spc="-1" strike="noStrike">
                <a:solidFill>
                  <a:srgbClr val="1a1a1a"/>
                </a:solidFill>
                <a:latin typeface="Raleway"/>
                <a:ea typeface="Raleway"/>
              </a:rPr>
              <a:t>DBAMY O NASZĄ PLANETĘ</a:t>
            </a:r>
            <a:endParaRPr b="0" lang="pl-PL" sz="4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TextShape 2"/>
          <p:cNvSpPr txBox="1"/>
          <p:nvPr/>
        </p:nvSpPr>
        <p:spPr>
          <a:xfrm>
            <a:off x="729720" y="2817000"/>
            <a:ext cx="7687800" cy="1967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pl-PL" sz="3000" spc="-1" strike="noStrike">
                <a:solidFill>
                  <a:srgbClr val="595959"/>
                </a:solidFill>
                <a:latin typeface="Lato"/>
                <a:ea typeface="Lato"/>
              </a:rPr>
              <a:t>DZIEŃ ZIEMI</a:t>
            </a:r>
            <a:endParaRPr b="0" lang="pl-PL" sz="3000" spc="-1" strike="noStrike">
              <a:latin typeface="Arial"/>
            </a:endParaRPr>
          </a:p>
        </p:txBody>
      </p:sp>
      <p:pic>
        <p:nvPicPr>
          <p:cNvPr id="88" name="Google Shape;88;p13" descr=""/>
          <p:cNvPicPr/>
          <p:nvPr/>
        </p:nvPicPr>
        <p:blipFill>
          <a:blip r:embed="rId1"/>
          <a:stretch/>
        </p:blipFill>
        <p:spPr>
          <a:xfrm>
            <a:off x="3647520" y="2308320"/>
            <a:ext cx="3495240" cy="2476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Shape 1"/>
          <p:cNvSpPr txBox="1"/>
          <p:nvPr/>
        </p:nvSpPr>
        <p:spPr>
          <a:xfrm>
            <a:off x="729360" y="1318680"/>
            <a:ext cx="7688520" cy="53496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1" lang="pl-PL" sz="2600" spc="-1" strike="noStrike">
                <a:solidFill>
                  <a:srgbClr val="1a1a1a"/>
                </a:solidFill>
                <a:latin typeface="Raleway"/>
                <a:ea typeface="Raleway"/>
              </a:rPr>
              <a:t>ŚMIECI NALEŻY PODDAWAĆ RECYKLINGOWI</a:t>
            </a:r>
            <a:endParaRPr b="0" lang="pl-PL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TextShape 2"/>
          <p:cNvSpPr txBox="1"/>
          <p:nvPr/>
        </p:nvSpPr>
        <p:spPr>
          <a:xfrm>
            <a:off x="729360" y="2079000"/>
            <a:ext cx="7688520" cy="22608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15000"/>
              </a:lnSpc>
            </a:pPr>
            <a:r>
              <a:rPr b="0" lang="pl-PL" sz="1300" spc="-1" strike="noStrike">
                <a:solidFill>
                  <a:srgbClr val="595959"/>
                </a:solidFill>
                <a:latin typeface="Lato"/>
                <a:ea typeface="Lato"/>
              </a:rPr>
              <a:t>RECYKLING-TO POWTÓRNE WYKORZYSTANIE</a:t>
            </a:r>
            <a:endParaRPr b="0" lang="pl-PL" sz="13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</a:pPr>
            <a:r>
              <a:rPr b="0" lang="pl-PL" sz="1300" spc="-1" strike="noStrike">
                <a:solidFill>
                  <a:srgbClr val="595959"/>
                </a:solidFill>
                <a:latin typeface="Lato"/>
                <a:ea typeface="Lato"/>
              </a:rPr>
              <a:t> </a:t>
            </a:r>
            <a:r>
              <a:rPr b="0" lang="pl-PL" sz="1300" spc="-1" strike="noStrike">
                <a:solidFill>
                  <a:srgbClr val="595959"/>
                </a:solidFill>
                <a:latin typeface="Lato"/>
                <a:ea typeface="Lato"/>
              </a:rPr>
              <a:t>ODPADÓW W CELU </a:t>
            </a:r>
            <a:endParaRPr b="0" lang="pl-PL" sz="13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</a:pPr>
            <a:r>
              <a:rPr b="0" lang="pl-PL" sz="1300" spc="-1" strike="noStrike">
                <a:solidFill>
                  <a:srgbClr val="595959"/>
                </a:solidFill>
                <a:latin typeface="Lato"/>
                <a:ea typeface="Lato"/>
              </a:rPr>
              <a:t>WYTWORZENIA NOWEGO PRODUKTU</a:t>
            </a:r>
            <a:endParaRPr b="0" lang="pl-PL" sz="1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1" name="Google Shape;157;p22" descr=""/>
          <p:cNvPicPr/>
          <p:nvPr/>
        </p:nvPicPr>
        <p:blipFill>
          <a:blip r:embed="rId1"/>
          <a:stretch/>
        </p:blipFill>
        <p:spPr>
          <a:xfrm>
            <a:off x="4665240" y="2131920"/>
            <a:ext cx="4019400" cy="2260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Shape 1"/>
          <p:cNvSpPr txBox="1"/>
          <p:nvPr/>
        </p:nvSpPr>
        <p:spPr>
          <a:xfrm>
            <a:off x="729360" y="1318680"/>
            <a:ext cx="7688520" cy="53496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1" lang="pl-PL" sz="2600" spc="-1" strike="noStrike">
                <a:solidFill>
                  <a:srgbClr val="1a1a1a"/>
                </a:solidFill>
                <a:latin typeface="Raleway"/>
                <a:ea typeface="Raleway"/>
              </a:rPr>
              <a:t>DBAJ O ROŚLINY</a:t>
            </a:r>
            <a:endParaRPr b="0" lang="pl-PL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TextShape 2"/>
          <p:cNvSpPr txBox="1"/>
          <p:nvPr/>
        </p:nvSpPr>
        <p:spPr>
          <a:xfrm>
            <a:off x="729360" y="2079000"/>
            <a:ext cx="7688520" cy="22608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4" name="Google Shape;164;p23" descr=""/>
          <p:cNvPicPr/>
          <p:nvPr/>
        </p:nvPicPr>
        <p:blipFill>
          <a:blip r:embed="rId1"/>
          <a:stretch/>
        </p:blipFill>
        <p:spPr>
          <a:xfrm>
            <a:off x="128160" y="1947960"/>
            <a:ext cx="4237200" cy="3033000"/>
          </a:xfrm>
          <a:prstGeom prst="rect">
            <a:avLst/>
          </a:prstGeom>
          <a:ln>
            <a:noFill/>
          </a:ln>
        </p:spPr>
      </p:pic>
      <p:pic>
        <p:nvPicPr>
          <p:cNvPr id="125" name="Google Shape;165;p23" descr=""/>
          <p:cNvPicPr/>
          <p:nvPr/>
        </p:nvPicPr>
        <p:blipFill>
          <a:blip r:embed="rId2"/>
          <a:stretch/>
        </p:blipFill>
        <p:spPr>
          <a:xfrm>
            <a:off x="4510440" y="1947960"/>
            <a:ext cx="4302360" cy="2971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Shape 1"/>
          <p:cNvSpPr txBox="1"/>
          <p:nvPr/>
        </p:nvSpPr>
        <p:spPr>
          <a:xfrm>
            <a:off x="729360" y="1318680"/>
            <a:ext cx="7688520" cy="53496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1" lang="pl-PL" sz="2600" spc="-1" strike="noStrike">
                <a:solidFill>
                  <a:srgbClr val="1a1a1a"/>
                </a:solidFill>
                <a:latin typeface="Raleway"/>
                <a:ea typeface="Raleway"/>
              </a:rPr>
              <a:t>DBAJ O ZWIERZĘTA</a:t>
            </a:r>
            <a:endParaRPr b="0" lang="pl-PL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TextShape 2"/>
          <p:cNvSpPr txBox="1"/>
          <p:nvPr/>
        </p:nvSpPr>
        <p:spPr>
          <a:xfrm>
            <a:off x="729360" y="2079000"/>
            <a:ext cx="7688520" cy="22608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8" name="Google Shape;172;p24" descr=""/>
          <p:cNvPicPr/>
          <p:nvPr/>
        </p:nvPicPr>
        <p:blipFill>
          <a:blip r:embed="rId1"/>
          <a:stretch/>
        </p:blipFill>
        <p:spPr>
          <a:xfrm>
            <a:off x="5388840" y="2272320"/>
            <a:ext cx="3219120" cy="2067480"/>
          </a:xfrm>
          <a:prstGeom prst="rect">
            <a:avLst/>
          </a:prstGeom>
          <a:ln>
            <a:noFill/>
          </a:ln>
        </p:spPr>
      </p:pic>
      <p:pic>
        <p:nvPicPr>
          <p:cNvPr id="129" name="Google Shape;173;p24" descr=""/>
          <p:cNvPicPr/>
          <p:nvPr/>
        </p:nvPicPr>
        <p:blipFill>
          <a:blip r:embed="rId2"/>
          <a:stretch/>
        </p:blipFill>
        <p:spPr>
          <a:xfrm>
            <a:off x="388080" y="1934640"/>
            <a:ext cx="4565520" cy="304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Shape 1"/>
          <p:cNvSpPr txBox="1"/>
          <p:nvPr/>
        </p:nvSpPr>
        <p:spPr>
          <a:xfrm>
            <a:off x="729360" y="1318680"/>
            <a:ext cx="7688520" cy="151956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1" lang="pl-PL" sz="2600" spc="-1" strike="noStrike">
                <a:solidFill>
                  <a:srgbClr val="1a1a1a"/>
                </a:solidFill>
                <a:latin typeface="Raleway"/>
                <a:ea typeface="Raleway"/>
              </a:rPr>
              <a:t>JEŚLI SPRÓBUJESZ ZADBAĆ O PRZYRODĘ TO ZOSTANIESZ PRZYJACIELEM </a:t>
            </a:r>
            <a:br/>
            <a:r>
              <a:rPr b="1" lang="pl-PL" sz="2600" spc="-1" strike="noStrike">
                <a:solidFill>
                  <a:srgbClr val="1a1a1a"/>
                </a:solidFill>
                <a:latin typeface="Raleway"/>
                <a:ea typeface="Raleway"/>
              </a:rPr>
              <a:t>PRZYRODY</a:t>
            </a:r>
            <a:br/>
            <a:r>
              <a:rPr b="1" lang="pl-PL" sz="2600" spc="-1" strike="noStrike">
                <a:solidFill>
                  <a:srgbClr val="1a1a1a"/>
                </a:solidFill>
                <a:latin typeface="Raleway"/>
                <a:ea typeface="Raleway"/>
              </a:rPr>
              <a:t> </a:t>
            </a:r>
            <a:endParaRPr b="0" lang="pl-PL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TextShape 2"/>
          <p:cNvSpPr txBox="1"/>
          <p:nvPr/>
        </p:nvSpPr>
        <p:spPr>
          <a:xfrm>
            <a:off x="729360" y="2913120"/>
            <a:ext cx="7688520" cy="14263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2" name="Google Shape;180;p25" descr=""/>
          <p:cNvPicPr/>
          <p:nvPr/>
        </p:nvPicPr>
        <p:blipFill>
          <a:blip r:embed="rId1"/>
          <a:stretch/>
        </p:blipFill>
        <p:spPr>
          <a:xfrm>
            <a:off x="5921280" y="2018880"/>
            <a:ext cx="2381040" cy="2381040"/>
          </a:xfrm>
          <a:prstGeom prst="rect">
            <a:avLst/>
          </a:prstGeom>
          <a:ln>
            <a:noFill/>
          </a:ln>
        </p:spPr>
      </p:pic>
      <p:pic>
        <p:nvPicPr>
          <p:cNvPr id="133" name="Google Shape;181;p25" descr=""/>
          <p:cNvPicPr/>
          <p:nvPr/>
        </p:nvPicPr>
        <p:blipFill>
          <a:blip r:embed="rId2"/>
          <a:stretch/>
        </p:blipFill>
        <p:spPr>
          <a:xfrm>
            <a:off x="3494160" y="2838600"/>
            <a:ext cx="2118600" cy="2017800"/>
          </a:xfrm>
          <a:prstGeom prst="rect">
            <a:avLst/>
          </a:prstGeom>
          <a:ln>
            <a:noFill/>
          </a:ln>
        </p:spPr>
      </p:pic>
      <p:pic>
        <p:nvPicPr>
          <p:cNvPr id="134" name="Google Shape;182;p25" descr=""/>
          <p:cNvPicPr/>
          <p:nvPr/>
        </p:nvPicPr>
        <p:blipFill>
          <a:blip r:embed="rId3"/>
          <a:stretch/>
        </p:blipFill>
        <p:spPr>
          <a:xfrm>
            <a:off x="804600" y="2693520"/>
            <a:ext cx="2381040" cy="2381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Shape 1"/>
          <p:cNvSpPr txBox="1"/>
          <p:nvPr/>
        </p:nvSpPr>
        <p:spPr>
          <a:xfrm>
            <a:off x="729360" y="1318680"/>
            <a:ext cx="7688520" cy="53496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1" lang="pl-PL" sz="2600" spc="-1" strike="noStrike">
                <a:solidFill>
                  <a:srgbClr val="1a1a1a"/>
                </a:solidFill>
                <a:latin typeface="Raleway"/>
                <a:ea typeface="Raleway"/>
              </a:rPr>
              <a:t>PREZENTACJE NA TYDZIEŃ: MALI EKOLODZY</a:t>
            </a:r>
            <a:endParaRPr b="0" lang="pl-PL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TextShape 2"/>
          <p:cNvSpPr txBox="1"/>
          <p:nvPr/>
        </p:nvSpPr>
        <p:spPr>
          <a:xfrm>
            <a:off x="729360" y="2079000"/>
            <a:ext cx="7688520" cy="22608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15000"/>
              </a:lnSpc>
            </a:pPr>
            <a:r>
              <a:rPr b="0" lang="pl-PL" sz="1300" spc="-1" strike="noStrike">
                <a:solidFill>
                  <a:srgbClr val="595959"/>
                </a:solidFill>
                <a:latin typeface="Lato"/>
                <a:ea typeface="Lato"/>
              </a:rPr>
              <a:t>PREZENTACJA NA TYDZIEN ZWIĄZANY Z EKOLOGIĄ I OBCHODAMI DNIA ZIEMI</a:t>
            </a:r>
            <a:endParaRPr b="0" lang="pl-PL" sz="13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</a:pPr>
            <a:r>
              <a:rPr b="0" lang="pl-PL" sz="1300" spc="-1" strike="noStrike">
                <a:solidFill>
                  <a:srgbClr val="595959"/>
                </a:solidFill>
                <a:latin typeface="Lato"/>
                <a:ea typeface="Lato"/>
              </a:rPr>
              <a:t>AUTOR DOROTA MYSIAK</a:t>
            </a:r>
            <a:endParaRPr b="0" lang="pl-PL" sz="1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7" name="Google Shape;189;p26" descr=""/>
          <p:cNvPicPr/>
          <p:nvPr/>
        </p:nvPicPr>
        <p:blipFill>
          <a:blip r:embed="rId1"/>
          <a:stretch/>
        </p:blipFill>
        <p:spPr>
          <a:xfrm>
            <a:off x="2976480" y="2483640"/>
            <a:ext cx="4876560" cy="2437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729360" y="1318680"/>
            <a:ext cx="7688520" cy="53496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1" lang="pl-PL" sz="2600" spc="-1" strike="noStrike">
                <a:solidFill>
                  <a:srgbClr val="1a1a1a"/>
                </a:solidFill>
                <a:latin typeface="Raleway"/>
                <a:ea typeface="Raleway"/>
              </a:rPr>
              <a:t>DZIEŃ ZIEMI </a:t>
            </a:r>
            <a:br/>
            <a:endParaRPr b="0" lang="pl-PL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TextShape 2"/>
          <p:cNvSpPr txBox="1"/>
          <p:nvPr/>
        </p:nvSpPr>
        <p:spPr>
          <a:xfrm>
            <a:off x="729360" y="2217960"/>
            <a:ext cx="7688520" cy="22608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15000"/>
              </a:lnSpc>
            </a:pPr>
            <a:r>
              <a:rPr b="0" lang="pl-PL" sz="1300" spc="-1" strike="noStrike">
                <a:solidFill>
                  <a:srgbClr val="595959"/>
                </a:solidFill>
                <a:latin typeface="Lato"/>
                <a:ea typeface="Lato"/>
              </a:rPr>
              <a:t>Dzień Ziemi 2020 -  Nazywany inaczej także </a:t>
            </a:r>
            <a:endParaRPr b="0" lang="pl-PL" sz="13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</a:pPr>
            <a:r>
              <a:rPr b="0" lang="pl-PL" sz="1300" spc="-1" strike="noStrike">
                <a:solidFill>
                  <a:srgbClr val="595959"/>
                </a:solidFill>
                <a:latin typeface="Lato"/>
                <a:ea typeface="Lato"/>
              </a:rPr>
              <a:t>świętem naszej planety,Dzień Ziemi ma uświadamiać nam, </a:t>
            </a:r>
            <a:endParaRPr b="0" lang="pl-PL" sz="13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</a:pPr>
            <a:r>
              <a:rPr b="0" lang="pl-PL" sz="1300" spc="-1" strike="noStrike">
                <a:solidFill>
                  <a:srgbClr val="595959"/>
                </a:solidFill>
                <a:latin typeface="Lato"/>
                <a:ea typeface="Lato"/>
              </a:rPr>
              <a:t>jak ważne jest troszczenie się o środowisko naturalne.</a:t>
            </a:r>
            <a:endParaRPr b="0" lang="pl-PL" sz="13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</a:pPr>
            <a:r>
              <a:rPr b="0" lang="pl-PL" sz="1300" spc="-1" strike="noStrike">
                <a:solidFill>
                  <a:srgbClr val="595959"/>
                </a:solidFill>
                <a:latin typeface="Lato"/>
                <a:ea typeface="Lato"/>
              </a:rPr>
              <a:t> </a:t>
            </a:r>
            <a:r>
              <a:rPr b="0" lang="pl-PL" sz="1300" spc="-1" strike="noStrike">
                <a:solidFill>
                  <a:srgbClr val="595959"/>
                </a:solidFill>
                <a:latin typeface="Lato"/>
                <a:ea typeface="Lato"/>
              </a:rPr>
              <a:t>Tego dnia organizowane są specjalne akcje, wykłady, zbiórki tak zwanych elektrośmieci i wiele innych. </a:t>
            </a:r>
            <a:endParaRPr b="0" lang="pl-PL" sz="1300" spc="-1" strike="noStrike">
              <a:solidFill>
                <a:srgbClr val="000000"/>
              </a:solidFill>
              <a:latin typeface="Arial"/>
            </a:endParaRPr>
          </a:p>
          <a:p>
            <a:pPr marL="3780000"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</a:pPr>
            <a:endParaRPr b="0" lang="pl-PL" sz="1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1" name="Google Shape;95;p14" descr=""/>
          <p:cNvPicPr/>
          <p:nvPr/>
        </p:nvPicPr>
        <p:blipFill>
          <a:blip r:embed="rId1"/>
          <a:stretch/>
        </p:blipFill>
        <p:spPr>
          <a:xfrm>
            <a:off x="5202000" y="623520"/>
            <a:ext cx="3215880" cy="2914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/>
          <p:cNvSpPr txBox="1"/>
          <p:nvPr/>
        </p:nvSpPr>
        <p:spPr>
          <a:xfrm>
            <a:off x="729360" y="1318680"/>
            <a:ext cx="7688520" cy="53496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1" lang="pl-PL" sz="2600" spc="-1" strike="noStrike">
                <a:solidFill>
                  <a:srgbClr val="1a1a1a"/>
                </a:solidFill>
                <a:latin typeface="Raleway"/>
                <a:ea typeface="Raleway"/>
              </a:rPr>
              <a:t>CO TO JEST PRZYRODA?</a:t>
            </a:r>
            <a:endParaRPr b="0" lang="pl-PL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TextShape 2"/>
          <p:cNvSpPr txBox="1"/>
          <p:nvPr/>
        </p:nvSpPr>
        <p:spPr>
          <a:xfrm>
            <a:off x="729360" y="2079000"/>
            <a:ext cx="7688520" cy="22608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0" lang="pl-PL" sz="1300" spc="-1" strike="noStrike">
                <a:solidFill>
                  <a:srgbClr val="595959"/>
                </a:solidFill>
                <a:latin typeface="Lato"/>
                <a:ea typeface="Lato"/>
              </a:rPr>
              <a:t>PRZYRODA TO WSZYSTKO CO NAS OTACZA</a:t>
            </a:r>
            <a:endParaRPr b="0" lang="pl-PL" sz="1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4" name="Google Shape;102;p15" descr=""/>
          <p:cNvPicPr/>
          <p:nvPr/>
        </p:nvPicPr>
        <p:blipFill>
          <a:blip r:embed="rId1"/>
          <a:stretch/>
        </p:blipFill>
        <p:spPr>
          <a:xfrm>
            <a:off x="4689720" y="1668240"/>
            <a:ext cx="4305600" cy="3229200"/>
          </a:xfrm>
          <a:prstGeom prst="rect">
            <a:avLst/>
          </a:prstGeom>
          <a:ln>
            <a:noFill/>
          </a:ln>
        </p:spPr>
      </p:pic>
      <p:pic>
        <p:nvPicPr>
          <p:cNvPr id="95" name="Google Shape;103;p15" descr=""/>
          <p:cNvPicPr/>
          <p:nvPr/>
        </p:nvPicPr>
        <p:blipFill>
          <a:blip r:embed="rId2"/>
          <a:stretch/>
        </p:blipFill>
        <p:spPr>
          <a:xfrm>
            <a:off x="1370160" y="2662560"/>
            <a:ext cx="2238120" cy="2047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Shape 1"/>
          <p:cNvSpPr txBox="1"/>
          <p:nvPr/>
        </p:nvSpPr>
        <p:spPr>
          <a:xfrm>
            <a:off x="729360" y="1318680"/>
            <a:ext cx="7688520" cy="53496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1" lang="pl-PL" sz="2600" spc="-1" strike="noStrike">
                <a:solidFill>
                  <a:srgbClr val="1a1a1a"/>
                </a:solidFill>
                <a:latin typeface="Raleway"/>
                <a:ea typeface="Raleway"/>
              </a:rPr>
              <a:t>CO TO JEST EKOLOGIA?</a:t>
            </a:r>
            <a:endParaRPr b="0" lang="pl-PL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TextShape 2"/>
          <p:cNvSpPr txBox="1"/>
          <p:nvPr/>
        </p:nvSpPr>
        <p:spPr>
          <a:xfrm>
            <a:off x="729360" y="2079000"/>
            <a:ext cx="7688520" cy="22608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15000"/>
              </a:lnSpc>
            </a:pPr>
            <a:r>
              <a:rPr b="0" lang="pl-PL" sz="2400" spc="-1" strike="noStrike">
                <a:solidFill>
                  <a:srgbClr val="595959"/>
                </a:solidFill>
                <a:latin typeface="Lato"/>
                <a:ea typeface="Lato"/>
              </a:rPr>
              <a:t>EKOLOGIA</a:t>
            </a:r>
            <a:r>
              <a:rPr b="0" lang="pl-PL" sz="1300" spc="-1" strike="noStrike">
                <a:solidFill>
                  <a:srgbClr val="595959"/>
                </a:solidFill>
                <a:latin typeface="Lato"/>
                <a:ea typeface="Lato"/>
              </a:rPr>
              <a:t> TO NAUKA O BUDOWIE </a:t>
            </a:r>
            <a:endParaRPr b="0" lang="pl-PL" sz="13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</a:pPr>
            <a:r>
              <a:rPr b="0" lang="pl-PL" sz="1300" spc="-1" strike="noStrike">
                <a:solidFill>
                  <a:srgbClr val="595959"/>
                </a:solidFill>
                <a:latin typeface="Lato"/>
                <a:ea typeface="Lato"/>
              </a:rPr>
              <a:t>I FUNKCJONOWANIU </a:t>
            </a:r>
            <a:endParaRPr b="0" lang="pl-PL" sz="13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</a:pPr>
            <a:r>
              <a:rPr b="0" lang="pl-PL" sz="1300" spc="-1" strike="noStrike">
                <a:solidFill>
                  <a:srgbClr val="595959"/>
                </a:solidFill>
                <a:latin typeface="Lato"/>
                <a:ea typeface="Lato"/>
              </a:rPr>
              <a:t>ŚRODOWISKA NATURALNEGO  - PRZYRODY, </a:t>
            </a:r>
            <a:endParaRPr b="0" lang="pl-PL" sz="13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</a:pPr>
            <a:r>
              <a:rPr b="0" lang="pl-PL" sz="1300" spc="-1" strike="noStrike">
                <a:solidFill>
                  <a:srgbClr val="595959"/>
                </a:solidFill>
                <a:latin typeface="Lato"/>
                <a:ea typeface="Lato"/>
              </a:rPr>
              <a:t>BADA ODDZIAŁYWANIE ORGANIZMÓW NA PRZYRODĘ</a:t>
            </a:r>
            <a:endParaRPr b="0" lang="pl-PL" sz="1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8" name="Google Shape;110;p16" descr=""/>
          <p:cNvPicPr/>
          <p:nvPr/>
        </p:nvPicPr>
        <p:blipFill>
          <a:blip r:embed="rId1"/>
          <a:stretch/>
        </p:blipFill>
        <p:spPr>
          <a:xfrm>
            <a:off x="5196960" y="958680"/>
            <a:ext cx="3993120" cy="3827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729360" y="1318680"/>
            <a:ext cx="7688520" cy="53496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1" lang="pl-PL" sz="2600" spc="-1" strike="noStrike">
                <a:solidFill>
                  <a:srgbClr val="1a1a1a"/>
                </a:solidFill>
                <a:latin typeface="Raleway"/>
                <a:ea typeface="Raleway"/>
              </a:rPr>
              <a:t>JAK DBAĆ O PRZYRODĘ?</a:t>
            </a:r>
            <a:endParaRPr b="0" lang="pl-PL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TextShape 2"/>
          <p:cNvSpPr txBox="1"/>
          <p:nvPr/>
        </p:nvSpPr>
        <p:spPr>
          <a:xfrm>
            <a:off x="729360" y="2079000"/>
            <a:ext cx="7688520" cy="22608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15000"/>
              </a:lnSpc>
            </a:pPr>
            <a:r>
              <a:rPr b="0" lang="pl-PL" sz="1300" spc="-1" strike="noStrike">
                <a:solidFill>
                  <a:srgbClr val="595959"/>
                </a:solidFill>
                <a:latin typeface="Lato"/>
                <a:ea typeface="Lato"/>
              </a:rPr>
              <a:t>ABY DBAĆ O PRZYRODĘ O NASZE ŚRODOWISKO</a:t>
            </a:r>
            <a:endParaRPr b="0" lang="pl-PL" sz="13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</a:pPr>
            <a:r>
              <a:rPr b="0" lang="pl-PL" sz="1300" spc="-1" strike="noStrike">
                <a:solidFill>
                  <a:srgbClr val="595959"/>
                </a:solidFill>
                <a:latin typeface="Lato"/>
                <a:ea typeface="Lato"/>
              </a:rPr>
              <a:t> </a:t>
            </a:r>
            <a:r>
              <a:rPr b="0" lang="pl-PL" sz="1300" spc="-1" strike="noStrike">
                <a:solidFill>
                  <a:srgbClr val="595959"/>
                </a:solidFill>
                <a:latin typeface="Lato"/>
                <a:ea typeface="Lato"/>
              </a:rPr>
              <a:t>I NASZĄ PLANETĘ  TRZEBA </a:t>
            </a:r>
            <a:endParaRPr b="0" lang="pl-PL" sz="13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</a:pPr>
            <a:r>
              <a:rPr b="0" lang="pl-PL" sz="3000" spc="-1" strike="noStrike">
                <a:solidFill>
                  <a:srgbClr val="ff0000"/>
                </a:solidFill>
                <a:latin typeface="Lato"/>
                <a:ea typeface="Lato"/>
              </a:rPr>
              <a:t>PAMIĘTAĆ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</a:pPr>
            <a:r>
              <a:rPr b="0" lang="pl-PL" sz="1300" spc="-1" strike="noStrike">
                <a:solidFill>
                  <a:srgbClr val="000000"/>
                </a:solidFill>
                <a:latin typeface="Lato"/>
                <a:ea typeface="Lato"/>
              </a:rPr>
              <a:t>O KILKU ZASADACH</a:t>
            </a:r>
            <a:endParaRPr b="0" lang="pl-PL" sz="13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</a:pPr>
            <a:endParaRPr b="0" lang="pl-PL" sz="1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1" name="Google Shape;117;p17" descr=""/>
          <p:cNvPicPr/>
          <p:nvPr/>
        </p:nvPicPr>
        <p:blipFill>
          <a:blip r:embed="rId1"/>
          <a:stretch/>
        </p:blipFill>
        <p:spPr>
          <a:xfrm>
            <a:off x="4740840" y="1963440"/>
            <a:ext cx="4032720" cy="2667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1"/>
          <p:cNvSpPr txBox="1"/>
          <p:nvPr/>
        </p:nvSpPr>
        <p:spPr>
          <a:xfrm>
            <a:off x="729360" y="1318680"/>
            <a:ext cx="7688520" cy="53496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TextShape 2"/>
          <p:cNvSpPr txBox="1"/>
          <p:nvPr/>
        </p:nvSpPr>
        <p:spPr>
          <a:xfrm>
            <a:off x="729360" y="2079000"/>
            <a:ext cx="7688520" cy="22608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4" name="Google Shape;124;p18" descr=""/>
          <p:cNvPicPr/>
          <p:nvPr/>
        </p:nvPicPr>
        <p:blipFill>
          <a:blip r:embed="rId1"/>
          <a:stretch/>
        </p:blipFill>
        <p:spPr>
          <a:xfrm>
            <a:off x="4428360" y="650880"/>
            <a:ext cx="4355280" cy="4182840"/>
          </a:xfrm>
          <a:prstGeom prst="rect">
            <a:avLst/>
          </a:prstGeom>
          <a:ln>
            <a:noFill/>
          </a:ln>
        </p:spPr>
      </p:pic>
      <p:pic>
        <p:nvPicPr>
          <p:cNvPr id="105" name="Google Shape;125;p18" descr=""/>
          <p:cNvPicPr/>
          <p:nvPr/>
        </p:nvPicPr>
        <p:blipFill>
          <a:blip r:embed="rId2"/>
          <a:stretch/>
        </p:blipFill>
        <p:spPr>
          <a:xfrm>
            <a:off x="4581000" y="803520"/>
            <a:ext cx="4355280" cy="4182840"/>
          </a:xfrm>
          <a:prstGeom prst="rect">
            <a:avLst/>
          </a:prstGeom>
          <a:ln>
            <a:noFill/>
          </a:ln>
        </p:spPr>
      </p:pic>
      <p:pic>
        <p:nvPicPr>
          <p:cNvPr id="106" name="Google Shape;126;p18" descr=""/>
          <p:cNvPicPr/>
          <p:nvPr/>
        </p:nvPicPr>
        <p:blipFill>
          <a:blip r:embed="rId3"/>
          <a:stretch/>
        </p:blipFill>
        <p:spPr>
          <a:xfrm>
            <a:off x="211680" y="960480"/>
            <a:ext cx="4164840" cy="3873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Shape 1"/>
          <p:cNvSpPr txBox="1"/>
          <p:nvPr/>
        </p:nvSpPr>
        <p:spPr>
          <a:xfrm>
            <a:off x="729360" y="1318680"/>
            <a:ext cx="7688520" cy="53496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1" lang="pl-PL" sz="2600" spc="-1" strike="noStrike">
                <a:solidFill>
                  <a:srgbClr val="1a1a1a"/>
                </a:solidFill>
                <a:latin typeface="Raleway"/>
                <a:ea typeface="Raleway"/>
              </a:rPr>
              <a:t>OSZCZĘDZAJ WODĘ</a:t>
            </a:r>
            <a:endParaRPr b="0" lang="pl-PL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TextShape 2"/>
          <p:cNvSpPr txBox="1"/>
          <p:nvPr/>
        </p:nvSpPr>
        <p:spPr>
          <a:xfrm>
            <a:off x="729360" y="2079000"/>
            <a:ext cx="7688520" cy="22608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15000"/>
              </a:lnSpc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9" name="Google Shape;133;p19" descr=""/>
          <p:cNvPicPr/>
          <p:nvPr/>
        </p:nvPicPr>
        <p:blipFill>
          <a:blip r:embed="rId1"/>
          <a:stretch/>
        </p:blipFill>
        <p:spPr>
          <a:xfrm>
            <a:off x="148680" y="2449080"/>
            <a:ext cx="4263840" cy="2516040"/>
          </a:xfrm>
          <a:prstGeom prst="rect">
            <a:avLst/>
          </a:prstGeom>
          <a:ln>
            <a:noFill/>
          </a:ln>
        </p:spPr>
      </p:pic>
      <p:pic>
        <p:nvPicPr>
          <p:cNvPr id="110" name="Google Shape;134;p19" descr=""/>
          <p:cNvPicPr/>
          <p:nvPr/>
        </p:nvPicPr>
        <p:blipFill>
          <a:blip r:embed="rId2"/>
          <a:stretch/>
        </p:blipFill>
        <p:spPr>
          <a:xfrm>
            <a:off x="4420440" y="864360"/>
            <a:ext cx="4445640" cy="2516040"/>
          </a:xfrm>
          <a:prstGeom prst="rect">
            <a:avLst/>
          </a:prstGeom>
          <a:ln>
            <a:noFill/>
          </a:ln>
        </p:spPr>
      </p:pic>
      <p:pic>
        <p:nvPicPr>
          <p:cNvPr id="111" name="Google Shape;135;p19" descr=""/>
          <p:cNvPicPr/>
          <p:nvPr/>
        </p:nvPicPr>
        <p:blipFill>
          <a:blip r:embed="rId3"/>
          <a:stretch/>
        </p:blipFill>
        <p:spPr>
          <a:xfrm>
            <a:off x="4892760" y="3423600"/>
            <a:ext cx="3501360" cy="1491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Shape 1"/>
          <p:cNvSpPr txBox="1"/>
          <p:nvPr/>
        </p:nvSpPr>
        <p:spPr>
          <a:xfrm>
            <a:off x="729360" y="1318680"/>
            <a:ext cx="7688520" cy="53496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1" lang="pl-PL" sz="2600" spc="-1" strike="noStrike">
                <a:solidFill>
                  <a:srgbClr val="1a1a1a"/>
                </a:solidFill>
                <a:latin typeface="Raleway"/>
                <a:ea typeface="Raleway"/>
              </a:rPr>
              <a:t>OSZCZĘDZAJ ENERGIĘ ELEKTRYCZNĄ</a:t>
            </a:r>
            <a:endParaRPr b="0" lang="pl-PL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TextShape 2"/>
          <p:cNvSpPr txBox="1"/>
          <p:nvPr/>
        </p:nvSpPr>
        <p:spPr>
          <a:xfrm>
            <a:off x="729360" y="2079000"/>
            <a:ext cx="7688520" cy="22608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4" name="Google Shape;142;p20" descr=""/>
          <p:cNvPicPr/>
          <p:nvPr/>
        </p:nvPicPr>
        <p:blipFill>
          <a:blip r:embed="rId1"/>
          <a:stretch/>
        </p:blipFill>
        <p:spPr>
          <a:xfrm>
            <a:off x="164880" y="1854000"/>
            <a:ext cx="3243600" cy="3243600"/>
          </a:xfrm>
          <a:prstGeom prst="rect">
            <a:avLst/>
          </a:prstGeom>
          <a:ln>
            <a:noFill/>
          </a:ln>
        </p:spPr>
      </p:pic>
      <p:pic>
        <p:nvPicPr>
          <p:cNvPr id="115" name="Google Shape;143;p20" descr=""/>
          <p:cNvPicPr/>
          <p:nvPr/>
        </p:nvPicPr>
        <p:blipFill>
          <a:blip r:embed="rId2"/>
          <a:stretch/>
        </p:blipFill>
        <p:spPr>
          <a:xfrm>
            <a:off x="3627720" y="2328120"/>
            <a:ext cx="4876560" cy="2295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Shape 1"/>
          <p:cNvSpPr txBox="1"/>
          <p:nvPr/>
        </p:nvSpPr>
        <p:spPr>
          <a:xfrm>
            <a:off x="729360" y="1318680"/>
            <a:ext cx="7688520" cy="53496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1" lang="pl-PL" sz="2600" spc="-1" strike="noStrike">
                <a:solidFill>
                  <a:srgbClr val="1a1a1a"/>
                </a:solidFill>
                <a:latin typeface="Raleway"/>
                <a:ea typeface="Raleway"/>
              </a:rPr>
              <a:t>SEGREGUJ ŚMIECI</a:t>
            </a:r>
            <a:endParaRPr b="0" lang="pl-PL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TextShape 2"/>
          <p:cNvSpPr txBox="1"/>
          <p:nvPr/>
        </p:nvSpPr>
        <p:spPr>
          <a:xfrm>
            <a:off x="729360" y="2079000"/>
            <a:ext cx="7688520" cy="22608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8" name="Google Shape;150;p21" descr=""/>
          <p:cNvPicPr/>
          <p:nvPr/>
        </p:nvPicPr>
        <p:blipFill>
          <a:blip r:embed="rId1"/>
          <a:stretch/>
        </p:blipFill>
        <p:spPr>
          <a:xfrm>
            <a:off x="729360" y="1782000"/>
            <a:ext cx="7412400" cy="3169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LibreOffice/6.2.3.2$Windows_x86 LibreOffice_project/aecc05fe267cc68dde00352a451aa867b3b546ac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pl-PL</dc:language>
  <cp:lastModifiedBy/>
  <cp:revision>0</cp:revision>
  <dc:subject/>
  <dc:title/>
</cp:coreProperties>
</file>