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65" r:id="rId3"/>
    <p:sldId id="266" r:id="rId4"/>
    <p:sldId id="268" r:id="rId5"/>
    <p:sldId id="267" r:id="rId6"/>
    <p:sldId id="261" r:id="rId7"/>
    <p:sldId id="263" r:id="rId8"/>
    <p:sldId id="269" r:id="rId9"/>
    <p:sldId id="264" r:id="rId10"/>
    <p:sldId id="258" r:id="rId11"/>
    <p:sldId id="262" r:id="rId12"/>
    <p:sldId id="259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6" autoAdjust="0"/>
    <p:restoredTop sz="94608" autoAdjust="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3E025-DE1F-40DE-AB7A-8B26D3DB4258}" type="datetimeFigureOut">
              <a:rPr lang="sk-SK" smtClean="0"/>
              <a:pPr/>
              <a:t>27.04.2020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744DE-72BA-4B8A-94A4-E90658A538E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E99A5-59F3-44E3-8A0E-89C61AEB0D97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9EFA-9F90-4A68-AC9F-3865F334060E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8534-B957-4384-BEDD-B22149D509D2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FFCB-D78C-42E7-AB6B-90BE09F0B51A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85C8-B69D-4E46-8E21-D578EAE3E9F3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23684-6D79-4406-99BA-B6128D56C15D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11B8-9135-4F41-B1F8-9FB79F7A5A00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02C2-6878-40A1-94B4-D55ADA5DF505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4B28-1E92-4D8C-8CEB-F89C41ED57F5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BA77-8A91-481B-A450-B80D8AD63BFE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4C47D-055B-4489-B4D4-474A45C23FD3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8320F8-62F9-4D5C-89F6-6A90D90B0149}" type="datetime1">
              <a:rPr lang="sk-SK" smtClean="0"/>
              <a:pPr/>
              <a:t>27.04.2020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4800" y="5867400"/>
            <a:ext cx="4038600" cy="609600"/>
          </a:xfrm>
        </p:spPr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Mgr. Jana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Pasierbová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KOMUNIKÁCIA A SLUŠNÉ SPRÁVANIE NA INTERNETE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>
            <a:noAutofit/>
          </a:bodyPr>
          <a:lstStyle/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dôležité je dodržiavať </a:t>
            </a: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pravidlá slušného správania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iným spôsobom komunikujeme napr. s kamarátom, s učiteľkou, s rodinou</a:t>
            </a:r>
          </a:p>
          <a:p>
            <a:pPr lvl="0">
              <a:buNone/>
            </a:pP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k-SK" sz="2400" b="1" dirty="0" smtClean="0">
                <a:latin typeface="Times New Roman" pitchFamily="18" charset="0"/>
                <a:cs typeface="Times New Roman" pitchFamily="18" charset="0"/>
              </a:rPr>
              <a:t>Slovník pojmov:</a:t>
            </a:r>
            <a:endParaRPr lang="sk-SK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400" b="1" dirty="0" err="1" smtClean="0">
                <a:latin typeface="Times New Roman" pitchFamily="18" charset="0"/>
                <a:cs typeface="Times New Roman" pitchFamily="18" charset="0"/>
              </a:rPr>
              <a:t>netiketa</a:t>
            </a:r>
            <a:r>
              <a:rPr lang="sk-SK" sz="2400" dirty="0" smtClean="0">
                <a:latin typeface="Times New Roman" pitchFamily="18" charset="0"/>
                <a:cs typeface="Times New Roman" pitchFamily="18" charset="0"/>
              </a:rPr>
              <a:t> = pravidlá slušného správania sa na internete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57200" y="381000"/>
            <a:ext cx="8229600" cy="160020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POZNÁMKY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Komunikácia</a:t>
            </a:r>
            <a:r>
              <a:rPr kumimoji="0" lang="sk-SK" sz="36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 slušné správanie na internete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Pruhovaná šípka vpravo 3"/>
          <p:cNvSpPr/>
          <p:nvPr/>
        </p:nvSpPr>
        <p:spPr>
          <a:xfrm>
            <a:off x="7391400" y="5715000"/>
            <a:ext cx="1371600" cy="762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Pravidlá správania na internete:</a:t>
            </a: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Vyjadrujeme sa slušne a úctivo.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Sme stručný, vecný, píšeme vždy všetky potrebné informácie.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Dbáme na správnu gramatiku.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Dbáme na to, aby sme zvolili vhodný jazyk (napr. kamarátovi tykám, pani učiteľke vykám).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Dávame si pozor, čo v správach píšeme! Niekto nepovolaný si to môže prečítať tiež a potom to proti nám zneužiť!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14400" y="381000"/>
            <a:ext cx="7772400" cy="80803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POKRAČOVANIE POZNÁMOK</a:t>
            </a:r>
            <a:endParaRPr kumimoji="0" lang="sk-SK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Autofit/>
          </a:bodyPr>
          <a:lstStyle/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Kačianová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a kol.: Mediálna výchova učebné texty pre 5. ročník ZŠ (I. a II. časť)</a:t>
            </a: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sk-SK" sz="2500" dirty="0" err="1" smtClean="0">
                <a:latin typeface="Times New Roman" pitchFamily="18" charset="0"/>
                <a:cs typeface="Times New Roman" pitchFamily="18" charset="0"/>
              </a:rPr>
              <a:t>Kačinová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 a kol.: Mediálna výchova pre 5. ročník základných škôl (metodický materiál)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14400" y="381000"/>
            <a:ext cx="7772400" cy="80803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Zdroje</a:t>
            </a:r>
            <a:endParaRPr kumimoji="0" lang="sk-SK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 anchor="ctr"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Akými slovami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pozdravíte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ráno kamaráta, keď sa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stretnete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 škole?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ako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pozdravíte,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keď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stretnete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pani učiteľku?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Alebo im nebodaj obom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pozdravíte </a:t>
            </a: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rovnako?!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 anchor="ctr"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NIE!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 rôznych situáciách sa správame odlišne a riadime sa pravidlami slušného správania. 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 anchor="ctr"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Myslíte si, že takéto pravidlá slušného správania máme aj pri komunikácii na internete?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15000"/>
          </a:xfrm>
        </p:spPr>
        <p:txBody>
          <a:bodyPr anchor="ctr"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Nie? 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 tom prípade vás prekvapím, ale takéto pravidlá máme tiež. </a:t>
            </a:r>
            <a:b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práve tým sa budeme venovať. ;)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Komunikácia a slušné správanie na internete</a:t>
            </a:r>
            <a:endParaRPr lang="sk-SK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2209800"/>
          </a:xfrm>
        </p:spPr>
        <p:txBody>
          <a:bodyPr>
            <a:normAutofit/>
          </a:bodyPr>
          <a:lstStyle/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Pri komunikácii na internete je dôležité dodržiavať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pravidlá slušného správania,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rovnako ako v bežnom živote. V každodennej konverzácii tento súbor pravidiel voláme etiketa, ale v prípade internetu voláme tento súbor pravidiel </a:t>
            </a:r>
            <a:r>
              <a:rPr lang="sk-SK" sz="2500" b="1" dirty="0" err="1" smtClean="0">
                <a:latin typeface="Times New Roman" pitchFamily="18" charset="0"/>
                <a:cs typeface="Times New Roman" pitchFamily="18" charset="0"/>
              </a:rPr>
              <a:t>netiketa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sk-SK" sz="2400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381000" y="4038600"/>
            <a:ext cx="35814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ETIKETA</a:t>
            </a:r>
            <a:r>
              <a:rPr kumimoji="0" lang="sk-S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pravidlá slušného správania </a:t>
            </a:r>
            <a:r>
              <a:rPr kumimoji="0" lang="sk-S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 spoločnosti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105400" y="4038600"/>
            <a:ext cx="3581400" cy="1447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sk-S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NETIKETA</a:t>
            </a:r>
            <a:r>
              <a:rPr kumimoji="0" lang="sk-S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pravidlá slušného správania </a:t>
            </a:r>
            <a:r>
              <a:rPr kumimoji="0" lang="sk-SK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 internetovej komunikácii</a:t>
            </a:r>
            <a:endParaRPr kumimoji="0" lang="sk-SK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4267200" y="4191000"/>
            <a:ext cx="533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sk-SK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≠</a:t>
            </a:r>
            <a:endParaRPr kumimoji="0" lang="sk-SK" sz="5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pPr lvl="0"/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Je dôležité porozumieť tomu, že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je rozdiel, keď komunikujem na internete s kamarátom a keď komunikujem napríklad s pani učiteľkou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Pri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rozhovore s kamarátom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môžem používať rôzne slová, ktoré sú nespisovné, slová, ktoré poznáme iba my, nemusíme používať správny slovosled, štylizáciu viet a pod. Dokonca často používame aj rôzne vulgarizmy. To si ale pri rozhovore s pani učiteľkou dovoliť nemôžeme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s3-eu-west-1.amazonaws.com/userlike-cdn-blog/benefits-of-live-chat/chat-benefits.png"/>
          <p:cNvPicPr>
            <a:picLocks noChangeAspect="1" noChangeArrowheads="1"/>
          </p:cNvPicPr>
          <p:nvPr/>
        </p:nvPicPr>
        <p:blipFill>
          <a:blip r:embed="rId2"/>
          <a:srcRect l="25455" t="8889" r="30909" b="13333"/>
          <a:stretch>
            <a:fillRect/>
          </a:stretch>
        </p:blipFill>
        <p:spPr bwMode="auto">
          <a:xfrm>
            <a:off x="5715000" y="2209800"/>
            <a:ext cx="2286000" cy="1666875"/>
          </a:xfrm>
          <a:prstGeom prst="rect">
            <a:avLst/>
          </a:prstGeom>
          <a:noFill/>
        </p:spPr>
      </p:pic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5029200"/>
          </a:xfrm>
        </p:spPr>
        <p:txBody>
          <a:bodyPr>
            <a:normAutofit/>
          </a:bodyPr>
          <a:lstStyle/>
          <a:p>
            <a:pPr lvl="0"/>
            <a:endParaRPr lang="sk-SK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Pri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komunikácii s osobou, ktorá je cudzia, staršia, má dôležitejšiu pozíciu 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a pod. sa vyjadrujeme slušne a úctivo. Pani učiteľke rozhodne netykáme a používame čarovné slovíčka, ako ďakujem a prosím.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8</a:t>
            </a:fld>
            <a:endParaRPr lang="sk-SK"/>
          </a:p>
        </p:txBody>
      </p:sp>
      <p:pic>
        <p:nvPicPr>
          <p:cNvPr id="1026" name="Picture 2" descr="https://ipravda.sk/res/2012/10/08/thumbs/125612-ucitel-skola-ziak-ziaci-clanok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819400"/>
            <a:ext cx="6019800" cy="337108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Pravidlá slušného správania</a:t>
            </a:r>
            <a:endParaRPr lang="sk-SK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Všeobecne sa v súvislosti s </a:t>
            </a:r>
            <a:r>
              <a:rPr lang="sk-SK" sz="2500" b="1" dirty="0" err="1" smtClean="0">
                <a:latin typeface="Times New Roman" pitchFamily="18" charset="0"/>
                <a:cs typeface="Times New Roman" pitchFamily="18" charset="0"/>
              </a:rPr>
              <a:t>netiketou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 stretávame s rôznymi pravidlami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Najčastejšie sú nasledujúce: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 správach sa vyjadrujeme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slušne a úctivo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 správach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sme stručný a vecný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Vždy uvádzame všetky potrebné a zodpovedajúce informácie.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Vždy dbáme na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správnu gramatiku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Vždy dbáme na to, aby sme zvolili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vhodný jazyk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. Je rozdiel, keď píšem s kamarátom a keď píšem s niekým iným.</a:t>
            </a:r>
          </a:p>
          <a:p>
            <a:pPr marL="457200" lvl="0" indent="-457200">
              <a:buFont typeface="+mj-lt"/>
              <a:buAutoNum type="arabicPeriod"/>
            </a:pP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Dávame si pozor, </a:t>
            </a:r>
            <a:r>
              <a:rPr lang="sk-SK" sz="2500" b="1" dirty="0" smtClean="0">
                <a:latin typeface="Times New Roman" pitchFamily="18" charset="0"/>
                <a:cs typeface="Times New Roman" pitchFamily="18" charset="0"/>
              </a:rPr>
              <a:t>čo v správach píšeme</a:t>
            </a:r>
            <a:r>
              <a:rPr lang="sk-SK" sz="2500" dirty="0" smtClean="0">
                <a:latin typeface="Times New Roman" pitchFamily="18" charset="0"/>
                <a:cs typeface="Times New Roman" pitchFamily="18" charset="0"/>
              </a:rPr>
              <a:t>! Niekto nepovolaný si to môže prečítať tiež a potom to proti nám zneužiť!</a:t>
            </a:r>
            <a:endParaRPr lang="sk-SK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kolky.sk/wp-content/uploads/2019/10/pravidla-300x300.jpg"/>
          <p:cNvPicPr>
            <a:picLocks noChangeAspect="1" noChangeArrowheads="1"/>
          </p:cNvPicPr>
          <p:nvPr/>
        </p:nvPicPr>
        <p:blipFill>
          <a:blip r:embed="rId2"/>
          <a:srcRect l="22449" r="20408"/>
          <a:stretch>
            <a:fillRect/>
          </a:stretch>
        </p:blipFill>
        <p:spPr bwMode="auto">
          <a:xfrm>
            <a:off x="7620000" y="381000"/>
            <a:ext cx="1066800" cy="1866900"/>
          </a:xfrm>
          <a:prstGeom prst="rect">
            <a:avLst/>
          </a:prstGeom>
          <a:noFill/>
        </p:spPr>
      </p:pic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</TotalTime>
  <Words>183</Words>
  <PresentationFormat>Prezentácia na obrazovke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Majetok</vt:lpstr>
      <vt:lpstr>KOMUNIKÁCIA A SLUŠNÉ SPRÁVANIE NA INTERNETE</vt:lpstr>
      <vt:lpstr>Akými slovami pozdravíte ráno kamaráta, keď sa stretnete v škole? A ako pozdravíte, keď stretnete pani učiteľku?  Alebo im nebodaj obom pozdravíte rovnako?! </vt:lpstr>
      <vt:lpstr>NIE! V rôznych situáciách sa správame odlišne a riadime sa pravidlami slušného správania.  </vt:lpstr>
      <vt:lpstr>Myslíte si, že takéto pravidlá slušného správania máme aj pri komunikácii na internete? </vt:lpstr>
      <vt:lpstr>Nie?  V tom prípade vás prekvapím, ale takéto pravidlá máme tiež.  A práve tým sa budeme venovať. ;)</vt:lpstr>
      <vt:lpstr>Komunikácia a slušné správanie na internete</vt:lpstr>
      <vt:lpstr>Snímka 7</vt:lpstr>
      <vt:lpstr>Snímka 8</vt:lpstr>
      <vt:lpstr>Pravidlá slušného správania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DIGITÁLNE MÉDIÁ</dc:title>
  <dc:creator>Neviem</dc:creator>
  <cp:lastModifiedBy>Neviem</cp:lastModifiedBy>
  <cp:revision>26</cp:revision>
  <dcterms:created xsi:type="dcterms:W3CDTF">2020-04-05T12:30:47Z</dcterms:created>
  <dcterms:modified xsi:type="dcterms:W3CDTF">2020-04-27T06:20:42Z</dcterms:modified>
</cp:coreProperties>
</file>