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sldIdLst>
    <p:sldId id="256" r:id="rId2"/>
    <p:sldId id="261" r:id="rId3"/>
    <p:sldId id="277" r:id="rId4"/>
    <p:sldId id="265" r:id="rId5"/>
    <p:sldId id="266" r:id="rId6"/>
    <p:sldId id="278" r:id="rId7"/>
    <p:sldId id="267" r:id="rId8"/>
    <p:sldId id="268" r:id="rId9"/>
    <p:sldId id="274" r:id="rId10"/>
    <p:sldId id="275" r:id="rId11"/>
    <p:sldId id="269" r:id="rId12"/>
    <p:sldId id="270" r:id="rId13"/>
    <p:sldId id="279" r:id="rId14"/>
    <p:sldId id="258" r:id="rId15"/>
    <p:sldId id="276" r:id="rId16"/>
    <p:sldId id="271" r:id="rId17"/>
    <p:sldId id="273" r:id="rId18"/>
    <p:sldId id="259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64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90" autoAdjust="0"/>
    <p:restoredTop sz="94608" autoAdjust="0"/>
  </p:normalViewPr>
  <p:slideViewPr>
    <p:cSldViewPr>
      <p:cViewPr varScale="1">
        <p:scale>
          <a:sx n="83" d="100"/>
          <a:sy n="83" d="100"/>
        </p:scale>
        <p:origin x="-1459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5FAB1-D0C4-43C0-AA30-B57BAA662D27}" type="datetimeFigureOut">
              <a:rPr lang="sk-SK" smtClean="0"/>
              <a:pPr/>
              <a:t>06.05.2020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17B4B-FAC1-4AB6-A8A8-9E03F3D2FDC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ĺž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DE7D-A413-435C-A426-374093F4374F}" type="datetime1">
              <a:rPr lang="sk-SK" smtClean="0"/>
              <a:pPr/>
              <a:t>06.05.2020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163F-C65D-404C-82DE-BFB2D1AA5E61}" type="datetime1">
              <a:rPr lang="sk-SK" smtClean="0"/>
              <a:pPr/>
              <a:t>06.05.2020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D874-7990-4577-8D4F-3550B323C3E7}" type="datetime1">
              <a:rPr lang="sk-SK" smtClean="0"/>
              <a:pPr/>
              <a:t>06.05.2020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B4F8-0D0B-42A2-A3FE-9ED5B1D4D6E7}" type="datetime1">
              <a:rPr lang="sk-SK" smtClean="0"/>
              <a:pPr/>
              <a:t>06.05.2020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ĺž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882E-8E75-4708-B2FF-B89F57AA6EA0}" type="datetime1">
              <a:rPr lang="sk-SK" smtClean="0"/>
              <a:pPr/>
              <a:t>06.05.2020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5208-75FA-4F98-A616-CB1C4A308150}" type="datetime1">
              <a:rPr lang="sk-SK" smtClean="0"/>
              <a:pPr/>
              <a:t>06.05.2020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5875-2EFC-4C45-8286-CFAEB03326A3}" type="datetime1">
              <a:rPr lang="sk-SK" smtClean="0"/>
              <a:pPr/>
              <a:t>06.05.2020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ECF7-6709-41A1-A7EE-D58AA472CE8B}" type="datetime1">
              <a:rPr lang="sk-SK" smtClean="0"/>
              <a:pPr/>
              <a:t>06.05.2020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7626-DC78-4015-82F8-04541953B2DC}" type="datetime1">
              <a:rPr lang="sk-SK" smtClean="0"/>
              <a:pPr/>
              <a:t>06.05.2020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ĺž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C9AF-07A5-477A-B265-7FCDF10BBD21}" type="datetime1">
              <a:rPr lang="sk-SK" smtClean="0"/>
              <a:pPr/>
              <a:t>06.05.2020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A35C-95B7-4372-9C94-760C26342B9F}" type="datetime1">
              <a:rPr lang="sk-SK" smtClean="0"/>
              <a:pPr/>
              <a:t>06.05.2020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ĺž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ĺž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E548F64-5CE9-483C-AA85-4F2FD2277AEC}" type="datetime1">
              <a:rPr lang="sk-SK" smtClean="0"/>
              <a:pPr/>
              <a:t>06.05.2020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04800" y="5867400"/>
            <a:ext cx="4038600" cy="609600"/>
          </a:xfrm>
        </p:spPr>
        <p:txBody>
          <a:bodyPr/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Mgr. Jana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Pasierbová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BEZPEČNOSŤ NA INTERNETE A RIZIKÁ INTERNETU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914400" y="838200"/>
            <a:ext cx="7772400" cy="5181600"/>
          </a:xfrm>
        </p:spPr>
        <p:txBody>
          <a:bodyPr>
            <a:noAutofit/>
          </a:bodyPr>
          <a:lstStyle/>
          <a:p>
            <a:pPr marL="457200" lvl="0" indent="-457200">
              <a:buNone/>
            </a:pPr>
            <a:r>
              <a:rPr lang="sk-SK" sz="2500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Ak narazíš na obrázok, video alebo email, ktorý ťa šokuje opusť internetovú stránku.</a:t>
            </a:r>
          </a:p>
          <a:p>
            <a:pPr marL="457200" lvl="0" indent="-457200">
              <a:buNone/>
            </a:pPr>
            <a:r>
              <a:rPr lang="sk-SK" sz="2500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Zver sa dospelému, ak ťa niekoho odkazy uvedú do rozpakov alebo ťa dokonca vydesia.</a:t>
            </a:r>
          </a:p>
          <a:p>
            <a:pPr marL="457200" lvl="0" indent="-457200">
              <a:buNone/>
            </a:pPr>
            <a:r>
              <a:rPr lang="sk-SK" sz="2500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Neotváraj cudzie prílohy v emaily, správe, ktorá prišla z neznámej adresy.</a:t>
            </a:r>
          </a:p>
          <a:p>
            <a:pPr marL="457200" lvl="0" indent="-457200">
              <a:buNone/>
            </a:pPr>
            <a:r>
              <a:rPr lang="sk-SK" sz="2500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Never každej informácii, ktorú získaš na internete.</a:t>
            </a:r>
          </a:p>
          <a:p>
            <a:pPr marL="457200" lvl="0" indent="-457200">
              <a:buNone/>
            </a:pPr>
            <a:r>
              <a:rPr lang="sk-SK" sz="2500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Ak sa s niekým nechceš baviť, tak sa nebav.</a:t>
            </a:r>
            <a:endParaRPr lang="sk-SK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  <a:t>Počítačové hry</a:t>
            </a:r>
            <a:endParaRPr lang="sk-SK" sz="3600" b="1" dirty="0">
              <a:solidFill>
                <a:srgbClr val="E364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AutoShape 4" descr="data:image/jpeg;base64,/9j/4AAQSkZJRgABAQAAAQABAAD/2wCEAAkGBxMREhUQEhIWFhUXGB0XGBcYFxgaFxcYFRUXGxkYGB0YHSggGBolHhcXITEhJSkrLi4uFx8zODMtNygtLisBCgoKDg0OGxAQGy8mICYtLS0tLS0tLS01NzItLS0tLy0vLy0tLS0tLTItLS0tLS0tLS0tLS0tLS0tLS0tLS0tLf/AABEIAOEA4QMBEQACEQEDEQH/xAAcAAEAAgIDAQAAAAAAAAAAAAAABQYEBwIDCAH/xABCEAABAwIDBQUFBgUCBgMBAAABAAIDBBEFIUEGEjFRYQcTIjJxgZGhscEUQlJi0eEjcoKS8MLxM0NjorKzJIOTFf/EABsBAQACAwEBAAAAAAAAAAAAAAADBQIEBgEH/8QANxEAAgEDAQUFCAIBBAMBAAAAAAECAwQRIQUSMUFRYXGRsfATIjKBocHR4ULxFAYjQ2IzUpKy/9oADAMBAAIRAxEAPwDRqAIAgCAIAgCAID6gMmnoHv4NNuZyHxUcqsY8WblCwuK/wReOr0XiZ8OBn7z/AGAfqteV2uSLej/p+X/JPHd+8eRlx4TEOIJ9T+iidzNlhT2Jax4pvvf4wd7aKMfcb7r/ADWDrTfM247OtY8Ka8M+ZzFOz8Df7R+ixdSfVkqtKC4U4/8AyvwDTsP3G/2hPaT6sO0oPjCP/wAr8HB1FGf+W33W+S99tPqRS2day4014Y8jokwmM8AR6H9VIrmaNWpsS1lwTXc/zkxJsD/C/wBhH1Cljdrmiurf6fl/xz8f1+DAqMPkZmWm3MZj4LYjVhLgypr7PuKKzOOnVar6fcxVIaQQBAEAQBAEAQBAEAQBAEAQBAEAQEjSYS9+Z8I68T6BQVLiMdFqy2tNj1q/vS92Pbx+SJemoI2cG3PM5n9lpzrzlzOkttmW9DVLL6vX9IylCWAQBAEAQBAEAQBAEBjVFCx/FtjzGR/dSwrTiaFzsy3r8Y4fVaf38yHrMJczNviHTj7luU7iMtHoc3d7GrUfeh7y7OPh+CPstgqD4gCAIAgCAIAgCAIAgCAIDupaZ0hs0foPVYzmoLLNi2talxPcprPrmWCiw5sefmdzOnoq+rXlPRaI62y2VSt/el70ur+yMxQFsEPDsp6d8jgyNjnuPBrQXOPoBmvUsmMpxisyeEXHCOzGvns57Gwt5yHxW/lbcg9DZTRtpvsKqttq2p6Re8+z8luw/sehbYz1EjzyY1rB8d4qdWi5srKv+oKr+CCXfr+CfpezTDWcYC8/mkefgCB8FIremuRpT2xdy/ljuSM+PYnD28KOL2tv81l7GHQhe0bp/wDIw/YnDzxo4vY23yT2MOgW0bpf8jMCp7NcNfwgLDzbI8fMkLF29N8iaG2LuP8ALPekQOIdj0Dr9zUSMPJ4a8fDdKjlaLkzcp/6gqr44J92n5Kli/ZfXQ3LGtnb/wBN3it1a6x9guoZW01w1LSjtu2qaSzF9v5RTammfG4skY5jhxa5pa4eoOagaa0ZawnGa3ovK7DqXhkEBh1uHNkz4O5jX15qenXlDtRWXuyqVz7y0l1/PrJAVVK6M2cPbofRb8Jqayjkbm1q2892ovw+46FmawQBAEAQBAEAQBAEBm0FAZTyaOJ+g6qKrVUF2lhYbPndS00iuL+y7SxQQtYN1osP84qtnNyeWdpb29OhDcprCOaxJjuo6R8rxHGxz3uyDWi5PsC9Sb0RhUqRpxcpvCNnbL9kznWkrn7o490w5/1v4D0bf1W3TtecvA56728l7tBfN/ZfnwNnYRgtPSt3IIWRjXdGZ/mPF3tK24wjHgjn61xVrPeqSbM9ZEIQBAEAQBAEAQGDiuEQVTdyeJkg/MMx/KeLT6LGUVLiiWjXqUXvU5NPsNZbUdkpAMlC++vcyHP0Y/6O961KlrzgdBabe/jXXzX3X48DWFbRyQvMcrHMe3i1wII9+nVajTTwzoqdSFSO9B5R0LwzOE0QeN1wuFlGTi8oir0KdeDhUWUV3EMPMRuM26H6HqrGlWU12nF7Q2dO1lnjF8H9n2+ZhKYrggCAIAgCAIAgM3DaIynk0cT9B1UVWqoLtLDZ9hK6qdIri/su0scbA0BoFgFWSk28s7elTjTgoQWEjkvDMsWx+yE+IvtH4Ymmz5SPC3oPxO6e+ylp0pVOBo320KdrH3tW+C9cjemzOy9PQM3YWeIjxSOze/1Og6DJWEKcYLQ426vatzLNR9y5Im1IaoQBAEAQBAEAQBAEAQBAQ+0mzVPXx7k7LkeV4yez+U/Q5LCdOM1hm1a3lW2lvU33rkzRe2Oxs+HP8Q34SfBKBkfyuH3XdNdL52rqtJwfYdhY7Rp3UdNJc1+OwrSiLA+PYHAtIuDxC9TaeUYVKcakXGSymVvEqExG48p4H6HqrKjVU12nFbR2fK1np8L4P7Pt8zCUxWhAEAQBAEB30lMZHBo9/Ic1hOagss2LW2ncVVTh/S6logiDGhreA/y6q5ycnlneW9CFCmqcOCOaxJggLJsVtdLh0txd0Lj/ABI78fzN5PHx4FS0qrg+wr7/AGfC6h0kuD+3cegcJxOKqibPC8OY4ZH5gjQjUKyjJSWUcVWozozcJrDRmLIiCAIAgCAIAgCAIAgCAIAgOmspGTMdFI0PY4Wc0i4IXjSawzKE5QkpReGjRHaDsO+gd3sV3UzjkeJjJ+6/pyd7OPGvrUXDVcDstmbTjcrcnpNfXtX3RS1rlscJog8FrhcFZRk4vKIq9GFaDhNaMrFbSmNxafYeYVpTmpxyjhLu1nbVXTl8n1XUx1maoQBAEB9CAs2GUndsz8xzPToq2vU35acDt9l2X+NSzL4nx/BlqAsywbG7KS4jKY2HcY0XfIRcNv5Ra4uSdL6E6KWlSdR4NG+v4WkMvVvgiPxzBpqOZ0E7d1w/tcNHNOrT/mawnBweGT29xTrwU6b09aMj1iTlk2K2ulw6W4u6Jx/iR34/mbycPjwKlpVXBmhf2ELuGHpJcH65HoHCcTiqomzwvDmOGR5cwRoRyVlGSkso4mtRnRm4TWGjMWREEAQBAEAQBAEAQBAEAQBAdNXSslY6KRocxwIc08CDovGk1hmUJyhJSi8NHnvb3ZR2Hz2FzC+5id01Y78w+IseYFbWpOD7Dt9m38bqnr8S4r7lYUJYmJiVJ3jLfeGY/T2qajU3JdhXbTslc0tPiXD8fMrJCszhmsHxAEAQElglLvO3jwbn6nT9Vr3FTdjhcy52Nae2rb8uEfPl+SwKuOxO+go3zyMhjbvPe4NaOpPwHVepNvCMKtSNODnJ6I9I7J4Aygp2QMsSM3ut53nzO+g6AK1pwUI4RwV5dSuarqS+S6I6tr9l4cQh7uTwvbcxyAeJjvq06t16EAjypSU1gysr2drU3o8Oa6/vozz7juDTUczoJ22cOB+65ujmnUFVs4OLwzt7a5p3EFOD0I5YE5Y9itrZcOl3m3dE4/xI75H8zeThz9ilpVXB9hoX9hC6hrpJcH65HoLCMUiqomzwuDmO4HUHUEaEclZRkpLKOJrUZ0ZuE1hozFkRBAEAQBAEAQBAEAQBAEAQETtPgUddTvp5Nc2u1Y8eVw/zMEhYVIKccM2LW5nb1VUj8+1dDzbidA+nlfBKLPY4tcPTUcweIPIqqlFxeGd9SqxqwU48GYy8JCAxul3Xb44O49D+/H3qwtqm9HD4o4/bVn7Kr7SPCXnz8ePiRi2SlCAIC1UFP3bANeJ9T/llV1p78snebOtv8e3jHnxfe/WDIURvG2exbZweLEJG82RX9z3j/wAf7luWtP8Amzmdu3mqt497+y+/gbYW6c2EBBbXbMQ4hD3cmTxnHIB4mO+rTq3X1AIjqU1NYZuWV7UtZ70eHNdTz5j+CzUUzoJm2cMwfuubo5p1BVbODg8M7e2uadxTU4MjlgTlh2M2vkw6W4O9E4/xIyfMPxN5OHP2KalUlB5XArtoWdK5juyeJcn65HoPB8ViqomzwvDmO11B1BGhHJWMZKSyji61GdGbhNYaMtrweBCyIjkgPhcEB9QC6AID5dACbZoDpp6yOS+49rrcbEFAd6AIAgCA1X207O3a3EIxm20cttWnyPPofD7W8lp3VP8Akjo9hXeJOhLnqvuvuaiWkdOdFbB3jC3XiPUcFLSnuSTNO/tv8ihKHPiu9FVKtDgT4gMzCod+QDQZn0H+BRVpbsGzf2ZQ9tcxi+C1fy/eEWZVZ3Z30NK6aRkLBdz3BjfVxAHzXqWXgwqVFTg5y4JZPT2EYe2mgjp2eWNoaOthmT1JufaraMd1YR88rVXVqOpLi3kzFkRhAEBB7W7MQ4hD3Ugs4ZxyAeJjvqDlca+tiI6lNTWGbdneVLWe9DhzXX1yPPmP4JNRTOgmbZwzBHle3RzTqCq2cHB4Z29tcwuIKcH66EC3xFxOdz8Bl87qR+7hI1IpVXKUtcv6LTzyZ2C7QVMLHsgmdHG/JwB81jkehHMZqRydPhxZpRpQu0nNe7FvD5vsz0+5kYbtHUwP34aiQOBz8RcL8iHZFeKrOOrPZ2FrWTjFYa0yvWGZtXt3Xy+areM7WbZouOIFhdZyrVCGls2z4N5fDjzXdgwmYtVyuDRNO9x4AOeSbdAVjGpVlwZJVtLGgs1I48WT9R2gVzacUZc5j2kh0h/4ltG9D1Us6soxSfE0bbZ9KvVlOL/286cVns7kROGbY1kD99lS8kHMOJc0+t/oo1VqRw2bktn2lVyhDRrjhv65L3jvazIYIhTta2V7bvJzDCMshqbqadbdSa5lVa7OlVqShJ43eP6Nf1e1NZI4vfVSk9HEAX4eWwCh9pVlqi1/wrGk1CeM9r18y2YZ2iTfYKinmeTLuWif947xsQeoupqdXMW3yK272f7KvGMfhk9PuQXZ5NMMQgbC4gud4gCbFts781DbuTkWG1qdKNHO6s5wvXcelFunNBAEAQGLidCyeKSCQXbI0tPo4WuOo4rxrKwzOlUlTmpx4rU8w4nROgmkgf5o3lh/pNrjoeKqZLdeGfQ6NVVYKceDWTGWJIVrFoNyR3I+Ie397qzoS3oI4batD2N1JLg9V8/3kwlMVxN7PxZOf7B8z9Fp3cuCOm/0/R+Or8vu/sS60jpC+djeF99Xd8R4YGF39b/C34Fx9i2LaOZ56FLtyvuW+4v5P6cX9jeqsTjwgCAIAgK9txgMNZSvEwsWNLmPHmYQNOYNsxr7isKlNTWGbVpeVLae9D5rqeYnizLanL2n/daP8jqNVbpLi/OX9iFtm7oyIy+diknmW8ZUY7tL2S0ayv2dVO7cu0g34+uQH04rOa3tUzWtpqjmm4vPH6etTYG1rKdmGUDIdxznXc94A3t4DxA6ggngpas17L3StsaFRXr9qsSWX4/2SHYzR/xaiqIuIoyB6kEn4AJbL3WxtqpmpGHRZ8f6KFM908pPF0r/AIyO/dQNb9THaWkJK2slJco5+b182WHtEo46eeKmjAHdQta7q43Jv1UtzjRGlsVN783zx92VJl87+z0zUdXRRXYbli96pWkv/bHgjNZiMggNNZoY5+86w8TzfwgnkMsgvfa+7uRI/wDBj7eVxWfPRctOGTtxHA5YYop5WlgkJ3GniQB5jyzsvXBwpvPFmELmN1dxUfhjl974F/7DcK355aojKNu431dmfhZS20fdbNPbNXeqqmuS8zda2CmCAIAgCA0d2z4V3VY2cDKdgJ/njs13/bufFV91HE89Tr9hV9+g6b/i/o/TNfrWLsidoIvC13I29+f0W5aS1aOd/wBQUsxhU6afcg1unLlmwhlom9bn4/sq24eajO22NT3LSPbl/UzFAWhuvsSoNyklnIzkktfm2NoA+LnLftViOTktvVd6vGHRefpGxltFEEAQBAEBCbaV3cUU8m7vWYcud8l43hZM6cd+Sj1PP+xWzv8A/QmfASb7jnMIy3X6X5hatKMZ50L++rVrZU/eT+WHov3/AGQmM4PLTymGUOjlbodRzbfzBYtOGkllE0JU7mKnTm1Lt9frsMZxyAJBdpbnz6KNccrgbc3mCjJpz5Y69eztO2Rx3rE5W4Xyvr7eCwXw6dSeppWTl/64+pvLsYoGnDpHXBMr3g20t4bH2WVhSWII5HaEnK5m31+i0+xqbHcLmw+pLXNsWP3oyR4XBrrtzWvKLp1N7GhcUasLu09jvJSwlr2cPI400FRidVl45ZXXcQMmg69AAsUnVnnkZyqU7C33U8y8317vsc9q8MMFW+na0gjdYwc/CACOeayrLNRLuI9nVFTtJzzrq/obs2R7PqSlZHIY+8l3QS5+diRnYcAtqMYx4IoatepVeakmykdutYTNDThobut3g63G+W6ByUNxJJJNFlsilKU5TjLGFjhnj/RdOyChbHh7HAWdIS53U/opYJKKwV9zNzrSlJpvPLh00LusyAIAgCAIDX3bVQ79E2UcYpAf6XgtPx3fcta6WYZLrYVXduHHqvLX8mj1XnYGJirLxO6Z+4qa3eKiK3a9PftJ9mH4Mrd+isjiMFqpG2jYPyj5KqqPM2+0+gWUd23pr/qvI7VgbJ6L7Nabu8NphzaX/wB73O+qs6CxTRwu1J713N9uPBYLMpivCAIAgCA4TRNeC1wBByIPAoDCwzA6emJMMLGF3EtFroDC2t2Vp8RhMUzRvDNklhvMdzHMcxr8VjOO8sE9vXdGe9jK5p8zz3j2zslBM6CVgaRmHAeF7dHNOo+XBVlRSi8SO2salvVp79FJfbvI5zAeIusE2uBtzpxmsSWSwbGbUy4dLvszjdlJHo4cxycNCpKdVweTSvdn07mnu8GuD9cjckm1mF1IibI+N3ejwte0XB/C6/lN1YxqRklhnGVrWrSlKMo8OPQnMPpKWF25CyNjjnZoAJWZrnfUYXDI4SPiY5w4OIFx7UBlhAR+KYLT1Nu/hZJbhvC9kGTMghaxoYwBrRkAOAQHYgCAIAgCArvaFTd5h1U3lGX/AP5kO/0qKsswZvbNnu3UH248dDzgqs7w66ht2OHNpHwWcHiSZDcw36M49U/IqVlbnzouDBkPRU8uLPpFNYgl2LyPqxMz01sezdoaUf8AQj/9bVbUvgXcfPr15uKj/wCz8yXWZrBAEAQBAEAQBAQu1OzcNfCYpRYjNjwPEx3McxzGqwqU1NYZtWl3Utqm/D5rqefNo8CmoZjBM2x4tcPK9ujmnl8lWTg4PDO3tbqnc09+Hz7OxkWsDZMaUWfllcceoP7qaD0z0ZXXNNOq4vhKOPAvvZfQ1NZXNqXSOcIv+JITxNsmfI29Ft0t6Ut9nPXypW9FW8NXxb9ekjfq2CnCAIAgCAIAgCAICN2lYHUlS06wyf8ArcsZ/Cye2eK0Guq8zzAqg+hgr1HkuDKernB81LezgPRU8uLPpFPWC7l5H1YmZ6b2RfvUNKf+hH/62q2p/Au4+fXixcVF/wBn5lZ7T9spMPETIQ0vkubuFwGtXlWe4smdja/5NRwbxpkx9ku0tk9PLLVARuhFyQcnX4W6k6JTqKayeXVpK3qKGc54YKXX9rVa6QuiDGMvk0tubaXN+Khdzroizp7FzFOcsM2Fs9t6ybD5K2WzXRXD2j8QGVvXJbEZqUd4qK9vKlVdLi8/0UWi7Yqlr3GSFj2u8oB3S3lc6qBXC1yiyqbHmlHdlq+OfHQwq3tYr3m7O7jHINv8SVi7l8kTw2Gv5z8ES2zva/Iy4rWhwtk9osb6AjqpKddS0ZqXmy5UUpQeVnHiY+IdsVU4nuoY2DTeu4/osXcrkieGxJv45pdyz+D7gPa7OyT/AOWGvjP4G2IOg6r2nX3s5I7vZTpRTg8tvGO8httdv34i3uu4YxgN2k5yNPMHS+oUVWtGSxg3bHZ9ahLf38PotfXgUwTFvmNxz5eqg3FL4S2VxKk/9x5XX8nCS7+g0tx9eiyWIEVXeuNc4XLr39hN7I7Vz4W8vi8bHZPYeDrnIn81zk76KWnP3so0bu1j7Ldks66Pnlvn1y+JdGdslQGODoGb5yY4HIX/ABAqVXCaehX1NjzhKOJZTaT7Cc2D7TX1MvcVTWtyLg9uQs3jcaLKlV39CC+2e7ZKW9lMwsS7XHCrDYWNdThwaSfM4XsXDkPmvHXSlumUNmTlbuq3h8Uuz7dhJdo3aI+lLIKXd7xzQ9ziL7odwFuayq1NxGFhY/5LeXhIr2z3azUiRrKlrHsJAJA3XC+vVRwr7zw0bN3sn2NN1Iy0XU7z2wzNnd/BY6HeIAuQ6wPG/Beu4Sk00Yw2ROdJTjLVrOP2Tm2XaX3EVO+lDXGZpf4uDWi3LW5WdSqoLJq2dk7ibhnGPX5KxhXa3ViZvfiMxkgODW2IBPEG6jjcZljBu19kezpOallpZ4fsufaNt59iZG2n3XSyDezzDWcypatTcWTRsrR3NTd4JcWNmdrXYhhtU+Roa+OORriPKf4ZIIXm/vU2zOVu6F1GnnOq8zRqqzuwV6eS4FPV1k+alspXXYw82j5KnqLE2u0+h2kt6hB/9V5HYsDYPR3Z1Ud5htM7kzd/scW/RWlB5po4PacN26mu3Pjqar7bqnerms/BEP8AuN/oorl8EWGxI/HLuRrxpIuN47pINtMhxPVQb73d1Fr/AI8VWdefJadi5stJ2HnFA7EX3aG2IjtmWHi53zCnVDEHniVUtqb1zHd+DOO/OmfwVttQ8NdGHkRuIc5uhc3gT/nJQKo1DdLWVpGVwqz5L69TuqsKeyKKofcCQu3BzaBYu+OSkcN2nl8zUp3Xt73dj8MU/HRZ+yOmnlDS7eja+7bDeOTSTmd3U2ssadSMFnGpne2tS4nGKliC46/b8nR3J3PC0lrS1rjo3MWB6olJ5mzKdWlTcLaPHKWOiWuplUEkbZWOljMkYdd7AbXA0968pOMXmRnfUq1SnuUuOddcaFw20noJKOnko6dsRdIQ4W8Q3WnIlbFWSdPQpdn0JxvN2fGOfLH3Kjh1RExzjLEZfB4Gk2ZvHV3O3JRUpQim2Wd/Sr1pxp0spc3y/fd4mJ3BLSA0uAsXWBIAvxPILGKlJuSJasqVKnGjN5zha68+LOmtJ3bDK+RPsXlLGTK/clT3U8Z0b+X3OZeDugZ3P/jn9AvEmstmbqQkoQi85a+mv2R8kPja31d8LfVI6Rb+QqvNeEOmZfTH3O0FwNw4gWIIGt7ZHpkkZ7qaXE9rWyrVIynwjy7dC3bE7Nd6HV043aaAF5J/5hbwA6XU9Cl/JlTtS/zmjTfe/t+fDqV3Eat9TO6Q23pHG1zkOQ9AB8FH/wCWobixY2mef3f48kR5k3Gh17kWz5m4Sn/5fEXjbsM82o/Vo7AoXq2ywglCKj8jkal77NdwZ4W+nm/1fBS1JZjHuNSzoezqVX1l9s/cy6/CJIGxPkvaZneN9CbEezL3r2tDdSZDs+79vKpF9cruenrvODO+qJGMJMkjrMb6DJo9APqvG3VkZwhTsKDfp9EbymwVuG4JPF94xO3zzfIN3/UtqolGm0uhR2cpVr2EpcXLP3NGKrO6OE7rNceQJ+CygsySIriW5SlLon5FRurg+clmwp94m9MvcVV3CxUZ3OyKm/aQ7MrwZlqEsjeHYtXb9E6LWOUj+l4Dh8S5WFq8wwcft2nu3Kl1Xlp+DWnapLvYnPfTdHsDf3Udx8SNvYyxQk+37IrdDI6GWKSSI3Y5shY77w+oOnovF/tT1Jaklf2z9m8Pp29H3nofFcViqMKlqIxdjoSbW4eHgt1Pmcs4tPD4mhNksI+11cNMeDneL+Vouf09q0aMd6Z1e0q0qNviPF6fTUu3bZTd1JSxsbaNsTmi3Di3L4Ka54Irdipe0k+ePuaz4jgQ7eOdxYt0AHxuoW4KOEtS0jTuXcOcpYhnRaa+uJl/Z5hD3m6RC5wF9HOaDa3P1WSUlSeTXlOlUv4bvFJ5f27WdNIWh95GlzLcA7dN9dFhB00veWWbF1Tupz/2pJLHz8mWHaqSAwUn2ZhY0teXBxud7eANzqpazW4scDQ2bCorqp7R5klh+K/BXpaOQRiRzHNY+4Y/R1jbLr0UTpuKUuRY07yFac6KeJLK/aLxQbXw09AIoKVneHwz7wuCCPMTqCtpVVuZivkUMrKbuPZ1p4zwb1z69cii1cjS67WEAnNtwQ2/InO3Ra0tyWq0Zc0VdUpKnUW9Hrp9c/v5mKyIB4tyJty4Lxybg8ksaEYV1u8MN48PoI85XHk23xuvXpTR5T966lLoseTZzDw4ubwtl69Qsd1xxIl9rGtv0tU9V+0bF2m2zZPhcFLC0McTuytGQAYAfccvYtqpUTp5XMobOykrvcmvh1/BU8K2ZqqtpfDTue0fesN2442JUEKM2srQs7raFtCW5NbzXYn5kLVsIbukWO80EciHgELGK3Ztd5NWlGrbRa4Nx/8A0iSw7CH1JfuAkxMMthrbK3uJWdGG8pEG0rn2M6Xfl93D7s6KWAyPbGOL3Bv9xsoqazJI3Lup7OhKa6eeiNmds1O2KKhhA8jCL9AALe9bVx8JQ7GX+++5/Y59iGANe6SteLlh3I+hsC4+unsXtvDEc9Rteu51vZ8o+Zae2at3KDu9ZZGt9jbvJ97R71jdPEMGWw6e9db3RN/b7milXnZGLib7RP8AS3vNlNQWaiK/atTctJvrp4srVvRWWThia2fku1zeRv7x+y07uOqZ0/8Ap+rmE6fR58f6JVaZ0RsTsVxMR1b6cnKZmXV8V3Af2l/uWzayxLHUotvUd6iqi/i/o/3g2NtBsLSVsomlYd8cS023raHmt5wi+KOXp16lNNQk0mc8b2Io6sMEkebBugtNjYaXGiSipcTynWnSeYNruJOjwSGKD7Kxn8K27u9DxWWDBybeXxIbZ7YKlopzURB29YgAm4aDyWMYRi8pEtW5q1YqM5ZSJbaDAIK2Pup2Bw0OrTzB0XrSejI4ylB70XhlXw7spoYnb7g+TkHnw+7VYqnBcEbFW9r1ViUnjw8i01+AU80H2Z8Te70aBa3UciszWTaeUVml7KsPYbljn9HOJCwVOC5GxO8rz+Kb8STxbYWiqI2ROi3Ws8u6bEe5euKejRHTrVKct6DaZmnZimNMKN0QMTRYA6dfVe4WMEe8872deJg4NsHRUu/uR72+LO3zvZcs15GKjwRJVrVKuN+TeOpEVnZNQPdvN7xg/C12Xs5LF0oPkTQvriCxGb8/MyazsxoH0/2drCw8RKD4w7nc8fQrJwTWCOFzUjU9pl57zSe0uy8tBMYJQb8WvHB7fxA/MaKvnvQlhnX2nsLmkp020+fXPaRX2cWt7b63Kj33nJt/4tPd3frzMjD9yN4L2mRl/E0kjeHQ/dPIrJVWnqtCGpYRlH3ZNS5POv8AXYekNip6V9Iz7HbugLbv3mu1a8aO/wB+BVjCSkso4y5oVKNRxqcfPtImr7MqGWZ07mHxG5ZfwknWy93I5zjU8/yavs/Z7z3en1JLZ7Yyloi90LDd4sd43y5Z6IoqPAxqVqlXG+84Man7PaGOoFSyOzgd4C/hB5gJuRznAdeo4ezcnjoZ+1Gy1PiDAycHw+VwNiF7KKksM8pVZ0pb0HhmRs5gUVDCIIQd0G9zxJOpRJJYR5UnKcnKT1ZqrttxTfqYqYHKJm87P78pGRH8rWn+paN1LMkjqNgUd2lKo+bx8l6fga3WqX5F7QS2Y1vM393+627SOrZz+362KcafV58P7IJbxypm4PNuyDkfD7+Hxsoa8d6DLPZFf2V1HPB6ePD64LIqw7czMHxB1NPHUM80bw71scx6EXHtWUZbrTIq9JVqcqb5o9PUNU2aNkrDdr2hzTzDhcK2Tyso+eTg4ScZcVod69MQgCAIAgCAIAgCAIAgCAiNptn4a6EwzDq1w8zHfib+mqwnBTWGbNrdVLapvw+a6nnvabZ6agmMMw6sePK9vNv1GirKlNweGdvaXdO5p78PmuhErA2ib2T2mmw+bvYzdpykjJ8L2/Rw0OnoSDJTqODyjUvbKndU92XHk+nrmj0Js/jkNbC2eB12nIg+ZjtWuGhHx4jIqyhNTWUcPc21S3qOFRa+tUSSzIAgCA6qqobGx0jzZrGlzjyDRcn3BeN4WWZRi5SUY8WeYsexJ1VUS1DuMjy63Ifdb7AAPYqmct6TZ9CtqKo0o01yX9/UwFiTFcxmbekI/D4f1+PyVlbx3YHFbYr+1umlwjp+frp8jAU5VH0FD1PHAtlJPvsDuYz9RxVTUhuyaO/srhV6Eanj3ridqwNo3N2MbQ95C6hefFFd0d9Y3HMf0uPucOS3rWplbrOU27ablRVo8Ho+/wDf2NlrbKAIAgCAIAgCAIAgCAIAgCAidpdn4a6EwTDq1w8zHaOb+mqwnBTWGbFrdVLapvwf7PPe0+z01BMYZh1Y8eV7eY+o0VZUpuDwzuLS7p3NPfh810IhYG0TWym0s2HzCWI3acnxk+F7eR5EaHT0JBkp1HB5RqXlnTuqe5LjyfT1zR6E2exyGthbPC67TkQfMx2rXDQj48RkrKE1NZRw9zbVLeo6c1++1EmsyAIDXHbLtF3UDaJh8c2b7aRA/wCoi3o1y1bmphbvUvdh2ntKvtpcI8O/9fg0qtA6066mbcaXnQfHRZ04b8kjXu7hUKMqj5efIqTjc3Ktj58228s+IeBAS2BVNnGM8HcPX9/otW5p5W8uRfbDu/Z1HRlwlw7/ANonFoHWGdgmKSUk8dRGfEx1+hHBzT0IJHtWUZOLyiG4oRr03TlwZ6UwPFo6uCOoiN2vF+rTq09QclawkpLKOBr0J0Kjpz4oz1kQhAEAQBAEAQBAEAQBAEAQETtJgENdCYJm5cWuHmY7RzT/AJdYTgprDNi1uqltU34f32HnvajZ2agmMMoy4sePK9vMfUaKsqU3B4Z3FpeU7mnvw+a6EQsDaJnZXaSbD5hNEbg5PjJ8MjeR5EaHT3gyU6jg8o1Lyzp3VPcn8n09c0ehdncdhrYWzwuuDkQfMx2rXDQ/PiFZQmprKOHubapb1Nya/fajuxjE46WF9RKbMYLnmeQHMk2A9V7KSissxo0ZVpqnDizzXj+LvrKiSpk8zze2jWjJrR0AsFVzm5PLO+treNCkqceXrJHrAnITHaq5EY0zProP85rftqeFvPmcrt2735qhHgtX3/oiFtHPhAEB9a6xBGiM9jJxeVxLTQ1PeMDteBHVVdWnuSwd3s+8V1RUua0feZCiN4uXZvtgaCbu5Cfs8hG/+R3ASD5Hp6AKehV3Hh8Cq2rs/wDyYb0fiXDt7Pwb9jeHAOaQQRcEZgg8COYVkcW008M5IeBAEAQBAEAQBAEAQBAEAQEVtJgENdCYJm5cWuHmY7RzTz+awnBTWGbFrdVLapvwf7PPe1Gzs1BMYZRlxY8eV7eY68xoqypTcHhncWd5Tuqe/D5roQ6wNomdltpJsPmE0RuDk9hPhkbyPI8jp7wZKdRweUal5Z07qnuT+T6euaJntC22OIObHGHMgZYhp8znkZudY2yuQB6nXLOtW39FwNTZmzVapylrJ+RTVAWx0VtSI2Fx48AOZUlKm5ywad9dxtaTm+PJdpVnuJJJ4nNWqWDg5Scm5PizihiEAQBAZWH1ZidfQ5Ecx+qjq01OODdsLyVrV31w5rsLOx4IBBuDmFVtNPDO6p1I1IqcXlM+rwzNidm2332UikqXXgOTHnjETofyfL0W1Qr7vuy4FFtXZXtc1aS97muv78zdbHhwDgQQRcEZgg8COa3zk2saM5IeBAEAQBAEAQBAEAQBAEAQEVtHgMNdCYJm5cWuHmY7RzTz+awnBTWGbFtc1LeoqkP7PPe1Gzk1BMYZRcHNjx5Xt5jrzGnuKralNweGdxZ3lO6p78PmuhDqM2ggPjnAC5NgF6k28IxnOMIuUnhIrWI1neOvoMmj6+pVnSp7kcHDbQvXdVd7kuC9c2YalNAIAgCAIAgJLCq/uzuu8p+HX0WvXo76yuJb7L2k7aW5P4H9O3u6+s2AHUcFXvQ7KMk1lBeHpddhtv5aEiGW8lP+H70fVl9PynLlbO+xRruGj4FRtHZULj34aT8+/wDJu/CcVhqoxNBI17DqNDyI4tPQrfjJSWUcjWo1KMtyosMzVkRBAEAQBAEAQBAEAQBAEBh4picVNGZppGsYOJPyA4k9BmsZSUVlklKjOtLcprLNG9oO3BxAiKNgbAx123AL3OsRvE/dFj5R7SdK+tW39FwOw2ZsxWq35PMn4FMUBbBA2kssgMWxDfO43yj4n9FYUKO4svicdtXaX+RL2dP4F9f108SMWyUwQBAEAQBAEAQElhuJFnhdm34j06dFr1qCnquJcbN2pK3e5PWHl3dnZ4ds+1wIuDcHVV7TTwzsITjOKlF5TPq8MiRwPHJ6OTvaeQsOo4tcOTgciFlCbi8oguLalcR3aiz65G29l+1SCa0dWBBJw3hcxOPzZ7bjqt2ncp6S0OYu9iVaeZUveXTn+/WhsGGZr2h7HBzTwLSCD6EcVsp5KSUXF4ejOxengQBAEAQBAEAQHCaVrGlznBrRmSSAAOpPBD1Jt4RQNqO1OngBZSgTyfizETT68X+jcuq1qlzFaR1Lq02JVq+9V91fX9fPwNRY7j1RWv7yokLzoODWg6NaMh8+a0pzlN5Z09ta0reO7TWCNWBsHxzgBc5AcSvUm3hGM5xgnKTwkQOJ4nv+BmTeep/Zb9GhuavicjtLarr/AO3T0j5/rs8SMWyUoQBAEAQBAEAQBAEBl0Nc6I5ZjUHh+xUVSlGa1N6y2hVtZe7qua9cCwUtW2QeE56jUKvqUpQep2FpfUrlZg9ea5neozcCAksHx6ppDvU8z4+YBu0+rTdp9oWcZyjwZBXtaNdYqRT9dS94P2vzNs2pgZIPxRksd6kG4J9LLYjdP+SKWvsCD1pSa7Hr6+pbsO7UMPltvPfETpIw/Nm8FNG5gysq7FuocEn3P84J+l2nopPJVwnp3jQfcTdSqrB8GaU7O4h8UH4MkGVkZzEjD6OB+qyyiBwkuKYfWRjMyMHq4D6plBQk+CZgVW01HH56uAf/AGNJ9wN1i6kFzJ4WdxP4YPwZAYh2n4fFfdkfKRpGw/N9h8VHK4gjcpbGu58Ul3v8ZKli/bBK67aaBrB+KQl7rdGiwB9pUErt/wAUWlHYEFrVlnu09fQoeMbQVNWb1E75OhNmj0a2zR7AteU5S4suaFpRof8Ajil5+PEjFgbAQHTVVTYxdx9BqVJTpSm9DUu72lbRzN68lzK/XV7pOjdG/rzKsKdKMOBx99tGrdP3tI8l64sw1KaAQBAEAQBAEAQBAEAQBAcmPINwbHmvGk+JlGcoPei8MlqTGjwkF+o4+0arVqWqesS/tNuyj7tdZXVcfn1JaCdrxdpB+fuWpKEo8UdFQuqVdZpyz66HYsCcIAgCAIAgCAIAgCA65pmsF3ED/NBqs4wlLgiCvc0qCzUlj10ImrxnSMW/MePsC26dqlrI56727KXu0FjtfH5LkRL3lxuTc8ytpLGiOfnOU5OUnlnFemIQBAEAQBAEAQBAEAQBAEAQBAcmvINwbHovGsnsZOLynhmfBi8jeJ3h14+9QStoPhoW1DbVzT0k95dv5M6LGmHzAt+IUErWS4MtqO3qMvji19fx5GXHXRu4PHty+aidGa5FhT2ja1OE189PM72uB4EH0Kjw0bcZxl8LycrLwzFkBxcQOJAXqTZhKcY/E8HTJWxt4vb7Df5LNUZvkatTaNrDjNfLXyMSXGmDgC74BTRtZc2V1bb1CP8A4039PXgYE+LyO4Wb6cfeVPG2gu0qa+2rmppH3V2fn8YMBzyTckk9VOlgqpSlJ5k8s4r0xCAIAgCAIAgCAIAgCAIAgCAIAgCAIAgCA56Lw9YWRgZ9NwHoteXEubb4V3CZEeVuBHrYZUBYsyPjl6eHxAEAQBAEAQBAEAQB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0" name="AutoShape 6" descr="data:image/jpeg;base64,/9j/4AAQSkZJRgABAQAAAQABAAD/2wCEAAkGBxMREhUQEhIWFhUXGB0XGBcYFxgaFxcYFRUXGxkYGB0YHSggGBolHhcXITEhJSkrLi4uFx8zODMtNygtLisBCgoKDg0OGxAQGy8mICYtLS0tLS0tLS01NzItLS0tLy0vLy0tLS0tLTItLS0tLS0tLS0tLS0tLS0tLS0tLS0tLf/AABEIAOEA4QMBEQACEQEDEQH/xAAcAAEAAgIDAQAAAAAAAAAAAAAABQYEBwIDCAH/xABCEAABAwIDBQUFBgUCBgMBAAABAAIDBBEFIUEGEjFRYQcTIjJxgZGhscEUQlJi0eEjcoKS8MLxM0NjorKzJIOTFf/EABsBAQACAwEBAAAAAAAAAAAAAAADBQIEBgEH/8QANxEAAgEDAQUFCAIBBAMBAAAAAAECAwQRIQUSMUFRYXGRsfATIjKBocHR4ULxFAYjQ2IzUpKy/9oADAMBAAIRAxEAPwDRqAIAgCAIAgCAID6gMmnoHv4NNuZyHxUcqsY8WblCwuK/wReOr0XiZ8OBn7z/AGAfqteV2uSLej/p+X/JPHd+8eRlx4TEOIJ9T+iidzNlhT2Jax4pvvf4wd7aKMfcb7r/ADWDrTfM247OtY8Ka8M+ZzFOz8Df7R+ixdSfVkqtKC4U4/8AyvwDTsP3G/2hPaT6sO0oPjCP/wAr8HB1FGf+W33W+S99tPqRS2day4014Y8jokwmM8AR6H9VIrmaNWpsS1lwTXc/zkxJsD/C/wBhH1Cljdrmiurf6fl/xz8f1+DAqMPkZmWm3MZj4LYjVhLgypr7PuKKzOOnVar6fcxVIaQQBAEAQBAEAQBAEAQBAEAQBAEAQEjSYS9+Z8I68T6BQVLiMdFqy2tNj1q/vS92Pbx+SJemoI2cG3PM5n9lpzrzlzOkttmW9DVLL6vX9IylCWAQBAEAQBAEAQBAEBjVFCx/FtjzGR/dSwrTiaFzsy3r8Y4fVaf38yHrMJczNviHTj7luU7iMtHoc3d7GrUfeh7y7OPh+CPstgqD4gCAIAgCAIAgCAIAgCAIDupaZ0hs0foPVYzmoLLNi2talxPcprPrmWCiw5sefmdzOnoq+rXlPRaI62y2VSt/el70ur+yMxQFsEPDsp6d8jgyNjnuPBrQXOPoBmvUsmMpxisyeEXHCOzGvns57Gwt5yHxW/lbcg9DZTRtpvsKqttq2p6Re8+z8luw/sehbYz1EjzyY1rB8d4qdWi5srKv+oKr+CCXfr+CfpezTDWcYC8/mkefgCB8FIremuRpT2xdy/ljuSM+PYnD28KOL2tv81l7GHQhe0bp/wDIw/YnDzxo4vY23yT2MOgW0bpf8jMCp7NcNfwgLDzbI8fMkLF29N8iaG2LuP8ALPekQOIdj0Dr9zUSMPJ4a8fDdKjlaLkzcp/6gqr44J92n5Kli/ZfXQ3LGtnb/wBN3it1a6x9guoZW01w1LSjtu2qaSzF9v5RTammfG4skY5jhxa5pa4eoOagaa0ZawnGa3ovK7DqXhkEBh1uHNkz4O5jX15qenXlDtRWXuyqVz7y0l1/PrJAVVK6M2cPbofRb8Jqayjkbm1q2892ovw+46FmawQBAEAQBAEAQBAEBm0FAZTyaOJ+g6qKrVUF2lhYbPndS00iuL+y7SxQQtYN1osP84qtnNyeWdpb29OhDcprCOaxJjuo6R8rxHGxz3uyDWi5PsC9Sb0RhUqRpxcpvCNnbL9kznWkrn7o490w5/1v4D0bf1W3TtecvA56728l7tBfN/ZfnwNnYRgtPSt3IIWRjXdGZ/mPF3tK24wjHgjn61xVrPeqSbM9ZEIQBAEAQBAEAQGDiuEQVTdyeJkg/MMx/KeLT6LGUVLiiWjXqUXvU5NPsNZbUdkpAMlC++vcyHP0Y/6O961KlrzgdBabe/jXXzX3X48DWFbRyQvMcrHMe3i1wII9+nVajTTwzoqdSFSO9B5R0LwzOE0QeN1wuFlGTi8oir0KdeDhUWUV3EMPMRuM26H6HqrGlWU12nF7Q2dO1lnjF8H9n2+ZhKYrggCAIAgCAIAgM3DaIynk0cT9B1UVWqoLtLDZ9hK6qdIri/su0scbA0BoFgFWSk28s7elTjTgoQWEjkvDMsWx+yE+IvtH4Ymmz5SPC3oPxO6e+ylp0pVOBo320KdrH3tW+C9cjemzOy9PQM3YWeIjxSOze/1Og6DJWEKcYLQ426vatzLNR9y5Im1IaoQBAEAQBAEAQBAEAQBAQ+0mzVPXx7k7LkeV4yez+U/Q5LCdOM1hm1a3lW2lvU33rkzRe2Oxs+HP8Q34SfBKBkfyuH3XdNdL52rqtJwfYdhY7Rp3UdNJc1+OwrSiLA+PYHAtIuDxC9TaeUYVKcakXGSymVvEqExG48p4H6HqrKjVU12nFbR2fK1np8L4P7Pt8zCUxWhAEAQBAEB30lMZHBo9/Ic1hOagss2LW2ncVVTh/S6logiDGhreA/y6q5ycnlneW9CFCmqcOCOaxJggLJsVtdLh0txd0Lj/ABI78fzN5PHx4FS0qrg+wr7/AGfC6h0kuD+3cegcJxOKqibPC8OY4ZH5gjQjUKyjJSWUcVWozozcJrDRmLIiCAIAgCAIAgCAIAgCAIAgOmspGTMdFI0PY4Wc0i4IXjSawzKE5QkpReGjRHaDsO+gd3sV3UzjkeJjJ+6/pyd7OPGvrUXDVcDstmbTjcrcnpNfXtX3RS1rlscJog8FrhcFZRk4vKIq9GFaDhNaMrFbSmNxafYeYVpTmpxyjhLu1nbVXTl8n1XUx1maoQBAEB9CAs2GUndsz8xzPToq2vU35acDt9l2X+NSzL4nx/BlqAsywbG7KS4jKY2HcY0XfIRcNv5Ra4uSdL6E6KWlSdR4NG+v4WkMvVvgiPxzBpqOZ0E7d1w/tcNHNOrT/mawnBweGT29xTrwU6b09aMj1iTlk2K2ulw6W4u6Jx/iR34/mbycPjwKlpVXBmhf2ELuGHpJcH65HoHCcTiqomzwvDmOGR5cwRoRyVlGSkso4mtRnRm4TWGjMWREEAQBAEAQBAEAQBAEAQBAdNXSslY6KRocxwIc08CDovGk1hmUJyhJSi8NHnvb3ZR2Hz2FzC+5id01Y78w+IseYFbWpOD7Dt9m38bqnr8S4r7lYUJYmJiVJ3jLfeGY/T2qajU3JdhXbTslc0tPiXD8fMrJCszhmsHxAEAQElglLvO3jwbn6nT9Vr3FTdjhcy52Nae2rb8uEfPl+SwKuOxO+go3zyMhjbvPe4NaOpPwHVepNvCMKtSNODnJ6I9I7J4Aygp2QMsSM3ut53nzO+g6AK1pwUI4RwV5dSuarqS+S6I6tr9l4cQh7uTwvbcxyAeJjvq06t16EAjypSU1gysr2drU3o8Oa6/vozz7juDTUczoJ22cOB+65ujmnUFVs4OLwzt7a5p3EFOD0I5YE5Y9itrZcOl3m3dE4/xI75H8zeThz9ilpVXB9hoX9hC6hrpJcH65HoLCMUiqomzwuDmO4HUHUEaEclZRkpLKOJrUZ0ZuE1hozFkRBAEAQBAEAQBAEAQBAEAQETtPgUddTvp5Nc2u1Y8eVw/zMEhYVIKccM2LW5nb1VUj8+1dDzbidA+nlfBKLPY4tcPTUcweIPIqqlFxeGd9SqxqwU48GYy8JCAxul3Xb44O49D+/H3qwtqm9HD4o4/bVn7Kr7SPCXnz8ePiRi2SlCAIC1UFP3bANeJ9T/llV1p78snebOtv8e3jHnxfe/WDIURvG2exbZweLEJG82RX9z3j/wAf7luWtP8Amzmdu3mqt497+y+/gbYW6c2EBBbXbMQ4hD3cmTxnHIB4mO+rTq3X1AIjqU1NYZuWV7UtZ70eHNdTz5j+CzUUzoJm2cMwfuubo5p1BVbODg8M7e2uadxTU4MjlgTlh2M2vkw6W4O9E4/xIyfMPxN5OHP2KalUlB5XArtoWdK5juyeJcn65HoPB8ViqomzwvDmO11B1BGhHJWMZKSyji61GdGbhNYaMtrweBCyIjkgPhcEB9QC6AID5dACbZoDpp6yOS+49rrcbEFAd6AIAgCA1X207O3a3EIxm20cttWnyPPofD7W8lp3VP8Akjo9hXeJOhLnqvuvuaiWkdOdFbB3jC3XiPUcFLSnuSTNO/tv8ihKHPiu9FVKtDgT4gMzCod+QDQZn0H+BRVpbsGzf2ZQ9tcxi+C1fy/eEWZVZ3Z30NK6aRkLBdz3BjfVxAHzXqWXgwqVFTg5y4JZPT2EYe2mgjp2eWNoaOthmT1JufaraMd1YR88rVXVqOpLi3kzFkRhAEBB7W7MQ4hD3Ugs4ZxyAeJjvqDlca+tiI6lNTWGbdneVLWe9DhzXX1yPPmP4JNRTOgmbZwzBHle3RzTqCq2cHB4Z29tcwuIKcH66EC3xFxOdz8Bl87qR+7hI1IpVXKUtcv6LTzyZ2C7QVMLHsgmdHG/JwB81jkehHMZqRydPhxZpRpQu0nNe7FvD5vsz0+5kYbtHUwP34aiQOBz8RcL8iHZFeKrOOrPZ2FrWTjFYa0yvWGZtXt3Xy+areM7WbZouOIFhdZyrVCGls2z4N5fDjzXdgwmYtVyuDRNO9x4AOeSbdAVjGpVlwZJVtLGgs1I48WT9R2gVzacUZc5j2kh0h/4ltG9D1Us6soxSfE0bbZ9KvVlOL/286cVns7kROGbY1kD99lS8kHMOJc0+t/oo1VqRw2bktn2lVyhDRrjhv65L3jvazIYIhTta2V7bvJzDCMshqbqadbdSa5lVa7OlVqShJ43eP6Nf1e1NZI4vfVSk9HEAX4eWwCh9pVlqi1/wrGk1CeM9r18y2YZ2iTfYKinmeTLuWif947xsQeoupqdXMW3yK272f7KvGMfhk9PuQXZ5NMMQgbC4gud4gCbFts781DbuTkWG1qdKNHO6s5wvXcelFunNBAEAQGLidCyeKSCQXbI0tPo4WuOo4rxrKwzOlUlTmpx4rU8w4nROgmkgf5o3lh/pNrjoeKqZLdeGfQ6NVVYKceDWTGWJIVrFoNyR3I+Ie397qzoS3oI4batD2N1JLg9V8/3kwlMVxN7PxZOf7B8z9Fp3cuCOm/0/R+Or8vu/sS60jpC+djeF99Xd8R4YGF39b/C34Fx9i2LaOZ56FLtyvuW+4v5P6cX9jeqsTjwgCAIAgK9txgMNZSvEwsWNLmPHmYQNOYNsxr7isKlNTWGbVpeVLae9D5rqeYnizLanL2n/daP8jqNVbpLi/OX9iFtm7oyIy+diknmW8ZUY7tL2S0ayv2dVO7cu0g34+uQH04rOa3tUzWtpqjmm4vPH6etTYG1rKdmGUDIdxznXc94A3t4DxA6ggngpas17L3StsaFRXr9qsSWX4/2SHYzR/xaiqIuIoyB6kEn4AJbL3WxtqpmpGHRZ8f6KFM908pPF0r/AIyO/dQNb9THaWkJK2slJco5+b182WHtEo46eeKmjAHdQta7q43Jv1UtzjRGlsVN783zx92VJl87+z0zUdXRRXYbli96pWkv/bHgjNZiMggNNZoY5+86w8TzfwgnkMsgvfa+7uRI/wDBj7eVxWfPRctOGTtxHA5YYop5WlgkJ3GniQB5jyzsvXBwpvPFmELmN1dxUfhjl974F/7DcK355aojKNu431dmfhZS20fdbNPbNXeqqmuS8zda2CmCAIAgCA0d2z4V3VY2cDKdgJ/njs13/bufFV91HE89Tr9hV9+g6b/i/o/TNfrWLsidoIvC13I29+f0W5aS1aOd/wBQUsxhU6afcg1unLlmwhlom9bn4/sq24eajO22NT3LSPbl/UzFAWhuvsSoNyklnIzkktfm2NoA+LnLftViOTktvVd6vGHRefpGxltFEEAQBAEBCbaV3cUU8m7vWYcud8l43hZM6cd+Sj1PP+xWzv8A/QmfASb7jnMIy3X6X5hatKMZ50L++rVrZU/eT+WHov3/AGQmM4PLTymGUOjlbodRzbfzBYtOGkllE0JU7mKnTm1Lt9frsMZxyAJBdpbnz6KNccrgbc3mCjJpz5Y69eztO2Rx3rE5W4Xyvr7eCwXw6dSeppWTl/64+pvLsYoGnDpHXBMr3g20t4bH2WVhSWII5HaEnK5m31+i0+xqbHcLmw+pLXNsWP3oyR4XBrrtzWvKLp1N7GhcUasLu09jvJSwlr2cPI400FRidVl45ZXXcQMmg69AAsUnVnnkZyqU7C33U8y8317vsc9q8MMFW+na0gjdYwc/CACOeayrLNRLuI9nVFTtJzzrq/obs2R7PqSlZHIY+8l3QS5+diRnYcAtqMYx4IoatepVeakmykdutYTNDThobut3g63G+W6ByUNxJJJNFlsilKU5TjLGFjhnj/RdOyChbHh7HAWdIS53U/opYJKKwV9zNzrSlJpvPLh00LusyAIAgCAIDX3bVQ79E2UcYpAf6XgtPx3fcta6WYZLrYVXduHHqvLX8mj1XnYGJirLxO6Z+4qa3eKiK3a9PftJ9mH4Mrd+isjiMFqpG2jYPyj5KqqPM2+0+gWUd23pr/qvI7VgbJ6L7Nabu8NphzaX/wB73O+qs6CxTRwu1J713N9uPBYLMpivCAIAgCA4TRNeC1wBByIPAoDCwzA6emJMMLGF3EtFroDC2t2Vp8RhMUzRvDNklhvMdzHMcxr8VjOO8sE9vXdGe9jK5p8zz3j2zslBM6CVgaRmHAeF7dHNOo+XBVlRSi8SO2salvVp79FJfbvI5zAeIusE2uBtzpxmsSWSwbGbUy4dLvszjdlJHo4cxycNCpKdVweTSvdn07mnu8GuD9cjckm1mF1IibI+N3ejwte0XB/C6/lN1YxqRklhnGVrWrSlKMo8OPQnMPpKWF25CyNjjnZoAJWZrnfUYXDI4SPiY5w4OIFx7UBlhAR+KYLT1Nu/hZJbhvC9kGTMghaxoYwBrRkAOAQHYgCAIAgCArvaFTd5h1U3lGX/AP5kO/0qKsswZvbNnu3UH248dDzgqs7w66ht2OHNpHwWcHiSZDcw36M49U/IqVlbnzouDBkPRU8uLPpFNYgl2LyPqxMz01sezdoaUf8AQj/9bVbUvgXcfPr15uKj/wCz8yXWZrBAEAQBAEAQBAQu1OzcNfCYpRYjNjwPEx3McxzGqwqU1NYZtWl3Utqm/D5rqefNo8CmoZjBM2x4tcPK9ujmnl8lWTg4PDO3tbqnc09+Hz7OxkWsDZMaUWfllcceoP7qaD0z0ZXXNNOq4vhKOPAvvZfQ1NZXNqXSOcIv+JITxNsmfI29Ft0t6Ut9nPXypW9FW8NXxb9ekjfq2CnCAIAgCAIAgCAICN2lYHUlS06wyf8ArcsZ/Cye2eK0Guq8zzAqg+hgr1HkuDKernB81LezgPRU8uLPpFPWC7l5H1YmZ6b2RfvUNKf+hH/62q2p/Au4+fXixcVF/wBn5lZ7T9spMPETIQ0vkubuFwGtXlWe4smdja/5NRwbxpkx9ku0tk9PLLVARuhFyQcnX4W6k6JTqKayeXVpK3qKGc54YKXX9rVa6QuiDGMvk0tubaXN+Khdzroizp7FzFOcsM2Fs9t6ybD5K2WzXRXD2j8QGVvXJbEZqUd4qK9vKlVdLi8/0UWi7Yqlr3GSFj2u8oB3S3lc6qBXC1yiyqbHmlHdlq+OfHQwq3tYr3m7O7jHINv8SVi7l8kTw2Gv5z8ES2zva/Iy4rWhwtk9osb6AjqpKddS0ZqXmy5UUpQeVnHiY+IdsVU4nuoY2DTeu4/osXcrkieGxJv45pdyz+D7gPa7OyT/AOWGvjP4G2IOg6r2nX3s5I7vZTpRTg8tvGO8httdv34i3uu4YxgN2k5yNPMHS+oUVWtGSxg3bHZ9ahLf38PotfXgUwTFvmNxz5eqg3FL4S2VxKk/9x5XX8nCS7+g0tx9eiyWIEVXeuNc4XLr39hN7I7Vz4W8vi8bHZPYeDrnIn81zk76KWnP3so0bu1j7Ldks66Pnlvn1y+JdGdslQGODoGb5yY4HIX/ABAqVXCaehX1NjzhKOJZTaT7Cc2D7TX1MvcVTWtyLg9uQs3jcaLKlV39CC+2e7ZKW9lMwsS7XHCrDYWNdThwaSfM4XsXDkPmvHXSlumUNmTlbuq3h8Uuz7dhJdo3aI+lLIKXd7xzQ9ziL7odwFuayq1NxGFhY/5LeXhIr2z3azUiRrKlrHsJAJA3XC+vVRwr7zw0bN3sn2NN1Iy0XU7z2wzNnd/BY6HeIAuQ6wPG/Beu4Sk00Yw2ROdJTjLVrOP2Tm2XaX3EVO+lDXGZpf4uDWi3LW5WdSqoLJq2dk7ibhnGPX5KxhXa3ViZvfiMxkgODW2IBPEG6jjcZljBu19kezpOallpZ4fsufaNt59iZG2n3XSyDezzDWcypatTcWTRsrR3NTd4JcWNmdrXYhhtU+Roa+OORriPKf4ZIIXm/vU2zOVu6F1GnnOq8zRqqzuwV6eS4FPV1k+alspXXYw82j5KnqLE2u0+h2kt6hB/9V5HYsDYPR3Z1Ud5htM7kzd/scW/RWlB5po4PacN26mu3Pjqar7bqnerms/BEP8AuN/oorl8EWGxI/HLuRrxpIuN47pINtMhxPVQb73d1Fr/AI8VWdefJadi5stJ2HnFA7EX3aG2IjtmWHi53zCnVDEHniVUtqb1zHd+DOO/OmfwVttQ8NdGHkRuIc5uhc3gT/nJQKo1DdLWVpGVwqz5L69TuqsKeyKKofcCQu3BzaBYu+OSkcN2nl8zUp3Xt73dj8MU/HRZ+yOmnlDS7eja+7bDeOTSTmd3U2ssadSMFnGpne2tS4nGKliC46/b8nR3J3PC0lrS1rjo3MWB6olJ5mzKdWlTcLaPHKWOiWuplUEkbZWOljMkYdd7AbXA0968pOMXmRnfUq1SnuUuOddcaFw20noJKOnko6dsRdIQ4W8Q3WnIlbFWSdPQpdn0JxvN2fGOfLH3Kjh1RExzjLEZfB4Gk2ZvHV3O3JRUpQim2Wd/Sr1pxp0spc3y/fd4mJ3BLSA0uAsXWBIAvxPILGKlJuSJasqVKnGjN5zha68+LOmtJ3bDK+RPsXlLGTK/clT3U8Z0b+X3OZeDugZ3P/jn9AvEmstmbqQkoQi85a+mv2R8kPja31d8LfVI6Rb+QqvNeEOmZfTH3O0FwNw4gWIIGt7ZHpkkZ7qaXE9rWyrVIynwjy7dC3bE7Nd6HV043aaAF5J/5hbwA6XU9Cl/JlTtS/zmjTfe/t+fDqV3Eat9TO6Q23pHG1zkOQ9AB8FH/wCWobixY2mef3f48kR5k3Gh17kWz5m4Sn/5fEXjbsM82o/Vo7AoXq2ywglCKj8jkal77NdwZ4W+nm/1fBS1JZjHuNSzoezqVX1l9s/cy6/CJIGxPkvaZneN9CbEezL3r2tDdSZDs+79vKpF9cruenrvODO+qJGMJMkjrMb6DJo9APqvG3VkZwhTsKDfp9EbymwVuG4JPF94xO3zzfIN3/UtqolGm0uhR2cpVr2EpcXLP3NGKrO6OE7rNceQJ+CygsySIriW5SlLon5FRurg+clmwp94m9MvcVV3CxUZ3OyKm/aQ7MrwZlqEsjeHYtXb9E6LWOUj+l4Dh8S5WFq8wwcft2nu3Kl1Xlp+DWnapLvYnPfTdHsDf3Udx8SNvYyxQk+37IrdDI6GWKSSI3Y5shY77w+oOnovF/tT1Jaklf2z9m8Pp29H3nofFcViqMKlqIxdjoSbW4eHgt1Pmcs4tPD4mhNksI+11cNMeDneL+Vouf09q0aMd6Z1e0q0qNviPF6fTUu3bZTd1JSxsbaNsTmi3Di3L4Ka54Irdipe0k+ePuaz4jgQ7eOdxYt0AHxuoW4KOEtS0jTuXcOcpYhnRaa+uJl/Z5hD3m6RC5wF9HOaDa3P1WSUlSeTXlOlUv4bvFJ5f27WdNIWh95GlzLcA7dN9dFhB00veWWbF1Tupz/2pJLHz8mWHaqSAwUn2ZhY0teXBxud7eANzqpazW4scDQ2bCorqp7R5klh+K/BXpaOQRiRzHNY+4Y/R1jbLr0UTpuKUuRY07yFac6KeJLK/aLxQbXw09AIoKVneHwz7wuCCPMTqCtpVVuZivkUMrKbuPZ1p4zwb1z69cii1cjS67WEAnNtwQ2/InO3Ra0tyWq0Zc0VdUpKnUW9Hrp9c/v5mKyIB4tyJty4Lxybg8ksaEYV1u8MN48PoI85XHk23xuvXpTR5T966lLoseTZzDw4ubwtl69Qsd1xxIl9rGtv0tU9V+0bF2m2zZPhcFLC0McTuytGQAYAfccvYtqpUTp5XMobOykrvcmvh1/BU8K2ZqqtpfDTue0fesN2442JUEKM2srQs7raFtCW5NbzXYn5kLVsIbukWO80EciHgELGK3Ztd5NWlGrbRa4Nx/8A0iSw7CH1JfuAkxMMthrbK3uJWdGG8pEG0rn2M6Xfl93D7s6KWAyPbGOL3Bv9xsoqazJI3Lup7OhKa6eeiNmds1O2KKhhA8jCL9AALe9bVx8JQ7GX+++5/Y59iGANe6SteLlh3I+hsC4+unsXtvDEc9Rteu51vZ8o+Zae2at3KDu9ZZGt9jbvJ97R71jdPEMGWw6e9db3RN/b7milXnZGLib7RP8AS3vNlNQWaiK/atTctJvrp4srVvRWWThia2fku1zeRv7x+y07uOqZ0/8Ap+rmE6fR58f6JVaZ0RsTsVxMR1b6cnKZmXV8V3Af2l/uWzayxLHUotvUd6iqi/i/o/3g2NtBsLSVsomlYd8cS023raHmt5wi+KOXp16lNNQk0mc8b2Io6sMEkebBugtNjYaXGiSipcTynWnSeYNruJOjwSGKD7Kxn8K27u9DxWWDBybeXxIbZ7YKlopzURB29YgAm4aDyWMYRi8pEtW5q1YqM5ZSJbaDAIK2Pup2Bw0OrTzB0XrSejI4ylB70XhlXw7spoYnb7g+TkHnw+7VYqnBcEbFW9r1ViUnjw8i01+AU80H2Z8Te70aBa3UciszWTaeUVml7KsPYbljn9HOJCwVOC5GxO8rz+Kb8STxbYWiqI2ROi3Ws8u6bEe5euKejRHTrVKct6DaZmnZimNMKN0QMTRYA6dfVe4WMEe8872deJg4NsHRUu/uR72+LO3zvZcs15GKjwRJVrVKuN+TeOpEVnZNQPdvN7xg/C12Xs5LF0oPkTQvriCxGb8/MyazsxoH0/2drCw8RKD4w7nc8fQrJwTWCOFzUjU9pl57zSe0uy8tBMYJQb8WvHB7fxA/MaKvnvQlhnX2nsLmkp020+fXPaRX2cWt7b63Kj33nJt/4tPd3frzMjD9yN4L2mRl/E0kjeHQ/dPIrJVWnqtCGpYRlH3ZNS5POv8AXYekNip6V9Iz7HbugLbv3mu1a8aO/wB+BVjCSkso4y5oVKNRxqcfPtImr7MqGWZ07mHxG5ZfwknWy93I5zjU8/yavs/Z7z3en1JLZ7Yyloi90LDd4sd43y5Z6IoqPAxqVqlXG+84Man7PaGOoFSyOzgd4C/hB5gJuRznAdeo4ezcnjoZ+1Gy1PiDAycHw+VwNiF7KKksM8pVZ0pb0HhmRs5gUVDCIIQd0G9zxJOpRJJYR5UnKcnKT1ZqrttxTfqYqYHKJm87P78pGRH8rWn+paN1LMkjqNgUd2lKo+bx8l6fga3WqX5F7QS2Y1vM393+627SOrZz+362KcafV58P7IJbxypm4PNuyDkfD7+Hxsoa8d6DLPZFf2V1HPB6ePD64LIqw7czMHxB1NPHUM80bw71scx6EXHtWUZbrTIq9JVqcqb5o9PUNU2aNkrDdr2hzTzDhcK2Tyso+eTg4ScZcVod69MQgCAIAgCAIAgCAIAgCAiNptn4a6EwzDq1w8zHfib+mqwnBTWGbNrdVLapvw+a6nnvabZ6agmMMw6sePK9vNv1GirKlNweGdvaXdO5p78PmuhErA2ib2T2mmw+bvYzdpykjJ8L2/Rw0OnoSDJTqODyjUvbKndU92XHk+nrmj0Js/jkNbC2eB12nIg+ZjtWuGhHx4jIqyhNTWUcPc21S3qOFRa+tUSSzIAgCA6qqobGx0jzZrGlzjyDRcn3BeN4WWZRi5SUY8WeYsexJ1VUS1DuMjy63Ifdb7AAPYqmct6TZ9CtqKo0o01yX9/UwFiTFcxmbekI/D4f1+PyVlbx3YHFbYr+1umlwjp+frp8jAU5VH0FD1PHAtlJPvsDuYz9RxVTUhuyaO/srhV6Eanj3ridqwNo3N2MbQ95C6hefFFd0d9Y3HMf0uPucOS3rWplbrOU27ablRVo8Ho+/wDf2NlrbKAIAgCAIAgCAIAgCAIAgCAidpdn4a6EwTDq1w8zHaOb+mqwnBTWGbFrdVLapvwf7PPe0+z01BMYZh1Y8eV7eY+o0VZUpuDwzuLS7p3NPfh810IhYG0TWym0s2HzCWI3acnxk+F7eR5EaHT0JBkp1HB5RqXlnTuqe5LjyfT1zR6E2exyGthbPC67TkQfMx2rXDQj48RkrKE1NZRw9zbVLeo6c1++1EmsyAIDXHbLtF3UDaJh8c2b7aRA/wCoi3o1y1bmphbvUvdh2ntKvtpcI8O/9fg0qtA6066mbcaXnQfHRZ04b8kjXu7hUKMqj5efIqTjc3Ktj58228s+IeBAS2BVNnGM8HcPX9/otW5p5W8uRfbDu/Z1HRlwlw7/ANonFoHWGdgmKSUk8dRGfEx1+hHBzT0IJHtWUZOLyiG4oRr03TlwZ6UwPFo6uCOoiN2vF+rTq09QclawkpLKOBr0J0Kjpz4oz1kQhAEAQBAEAQBAEAQBAEAQETtJgENdCYJm5cWuHmY7RzT/AJdYTgprDNi1uqltU34f32HnvajZ2agmMMoy4sePK9vMfUaKsqU3B4Z3FpeU7mnvw+a6EQsDaJnZXaSbD5hNEbg5PjJ8MjeR5EaHT3gyU6jg8o1Lyzp3VPcn8n09c0ehdncdhrYWzwuuDkQfMx2rXDQ/PiFZQmprKOHubapb1Nya/fajuxjE46WF9RKbMYLnmeQHMk2A9V7KSissxo0ZVpqnDizzXj+LvrKiSpk8zze2jWjJrR0AsFVzm5PLO+treNCkqceXrJHrAnITHaq5EY0zProP85rftqeFvPmcrt2735qhHgtX3/oiFtHPhAEB9a6xBGiM9jJxeVxLTQ1PeMDteBHVVdWnuSwd3s+8V1RUua0feZCiN4uXZvtgaCbu5Cfs8hG/+R3ASD5Hp6AKehV3Hh8Cq2rs/wDyYb0fiXDt7Pwb9jeHAOaQQRcEZgg8COYVkcW008M5IeBAEAQBAEAQBAEAQBAEAQEVtJgENdCYJm5cWuHmY7RzTz+awnBTWGbFrdVLapvwf7PPe1Gzs1BMYZRlxY8eV7eY68xoqypTcHhncWd5Tuqe/D5roQ6wNomdltpJsPmE0RuDk9hPhkbyPI8jp7wZKdRweUal5Z07qnuT+T6euaJntC22OIObHGHMgZYhp8znkZudY2yuQB6nXLOtW39FwNTZmzVapylrJ+RTVAWx0VtSI2Fx48AOZUlKm5ywad9dxtaTm+PJdpVnuJJJ4nNWqWDg5Scm5PizihiEAQBAZWH1ZidfQ5Ecx+qjq01OODdsLyVrV31w5rsLOx4IBBuDmFVtNPDO6p1I1IqcXlM+rwzNidm2332UikqXXgOTHnjETofyfL0W1Qr7vuy4FFtXZXtc1aS97muv78zdbHhwDgQQRcEZgg8COa3zk2saM5IeBAEAQBAEAQBAEAQBAEAQEVtHgMNdCYJm5cWuHmY7RzTz+awnBTWGbFtc1LeoqkP7PPe1Gzk1BMYZRcHNjx5Xt5jrzGnuKralNweGdxZ3lO6p78PmuhDqM2ggPjnAC5NgF6k28IxnOMIuUnhIrWI1neOvoMmj6+pVnSp7kcHDbQvXdVd7kuC9c2YalNAIAgCAIAgJLCq/uzuu8p+HX0WvXo76yuJb7L2k7aW5P4H9O3u6+s2AHUcFXvQ7KMk1lBeHpddhtv5aEiGW8lP+H70fVl9PynLlbO+xRruGj4FRtHZULj34aT8+/wDJu/CcVhqoxNBI17DqNDyI4tPQrfjJSWUcjWo1KMtyosMzVkRBAEAQBAEAQBAEAQBAEBh4picVNGZppGsYOJPyA4k9BmsZSUVlklKjOtLcprLNG9oO3BxAiKNgbAx123AL3OsRvE/dFj5R7SdK+tW39FwOw2ZsxWq35PMn4FMUBbBA2kssgMWxDfO43yj4n9FYUKO4svicdtXaX+RL2dP4F9f108SMWyUwQBAEAQBAEAQElhuJFnhdm34j06dFr1qCnquJcbN2pK3e5PWHl3dnZ4ds+1wIuDcHVV7TTwzsITjOKlF5TPq8MiRwPHJ6OTvaeQsOo4tcOTgciFlCbi8oguLalcR3aiz65G29l+1SCa0dWBBJw3hcxOPzZ7bjqt2ncp6S0OYu9iVaeZUveXTn+/WhsGGZr2h7HBzTwLSCD6EcVsp5KSUXF4ejOxengQBAEAQBAEAQHCaVrGlznBrRmSSAAOpPBD1Jt4RQNqO1OngBZSgTyfizETT68X+jcuq1qlzFaR1Lq02JVq+9V91fX9fPwNRY7j1RWv7yokLzoODWg6NaMh8+a0pzlN5Z09ta0reO7TWCNWBsHxzgBc5AcSvUm3hGM5xgnKTwkQOJ4nv+BmTeep/Zb9GhuavicjtLarr/AO3T0j5/rs8SMWyUoQBAEAQBAEAQBAEBl0Nc6I5ZjUHh+xUVSlGa1N6y2hVtZe7qua9cCwUtW2QeE56jUKvqUpQep2FpfUrlZg9ea5neozcCAksHx6ppDvU8z4+YBu0+rTdp9oWcZyjwZBXtaNdYqRT9dS94P2vzNs2pgZIPxRksd6kG4J9LLYjdP+SKWvsCD1pSa7Hr6+pbsO7UMPltvPfETpIw/Nm8FNG5gysq7FuocEn3P84J+l2nopPJVwnp3jQfcTdSqrB8GaU7O4h8UH4MkGVkZzEjD6OB+qyyiBwkuKYfWRjMyMHq4D6plBQk+CZgVW01HH56uAf/AGNJ9wN1i6kFzJ4WdxP4YPwZAYh2n4fFfdkfKRpGw/N9h8VHK4gjcpbGu58Ul3v8ZKli/bBK67aaBrB+KQl7rdGiwB9pUErt/wAUWlHYEFrVlnu09fQoeMbQVNWb1E75OhNmj0a2zR7AteU5S4suaFpRof8Ajil5+PEjFgbAQHTVVTYxdx9BqVJTpSm9DUu72lbRzN68lzK/XV7pOjdG/rzKsKdKMOBx99tGrdP3tI8l64sw1KaAQBAEAQBAEAQBAEAQBAcmPINwbHmvGk+JlGcoPei8MlqTGjwkF+o4+0arVqWqesS/tNuyj7tdZXVcfn1JaCdrxdpB+fuWpKEo8UdFQuqVdZpyz66HYsCcIAgCAIAgCAIAgCA65pmsF3ED/NBqs4wlLgiCvc0qCzUlj10ImrxnSMW/MePsC26dqlrI56727KXu0FjtfH5LkRL3lxuTc8ytpLGiOfnOU5OUnlnFemIQBAEAQBAEAQBAEAQBAEAQBAcmvINwbHovGsnsZOLynhmfBi8jeJ3h14+9QStoPhoW1DbVzT0k95dv5M6LGmHzAt+IUErWS4MtqO3qMvji19fx5GXHXRu4PHty+aidGa5FhT2ja1OE189PM72uB4EH0Kjw0bcZxl8LycrLwzFkBxcQOJAXqTZhKcY/E8HTJWxt4vb7Df5LNUZvkatTaNrDjNfLXyMSXGmDgC74BTRtZc2V1bb1CP8A4039PXgYE+LyO4Wb6cfeVPG2gu0qa+2rmppH3V2fn8YMBzyTckk9VOlgqpSlJ5k8s4r0xCAIAgCAIAgCAIAgCAIAgCAIAgCAIAgCA56Lw9YWRgZ9NwHoteXEubb4V3CZEeVuBHrYZUBYsyPjl6eHxAEAQBAEAQBAEAQB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2" name="AutoShape 8" descr="data:image/jpeg;base64,/9j/4AAQSkZJRgABAQAAAQABAAD/2wCEAAkGBxMREhUQEhIWFhUXGB0XGBcYFxgaFxcYFRUXGxkYGB0YHSggGBolHhcXITEhJSkrLi4uFx8zODMtNygtLisBCgoKDg0OGxAQGy8mICYtLS0tLS0tLS01NzItLS0tLy0vLy0tLS0tLTItLS0tLS0tLS0tLS0tLS0tLS0tLS0tLf/AABEIAOEA4QMBEQACEQEDEQH/xAAcAAEAAgIDAQAAAAAAAAAAAAAABQYEBwIDCAH/xABCEAABAwIDBQUFBgUCBgMBAAABAAIDBBEFIUEGEjFRYQcTIjJxgZGhscEUQlJi0eEjcoKS8MLxM0NjorKzJIOTFf/EABsBAQACAwEBAAAAAAAAAAAAAAADBQIEBgEH/8QANxEAAgEDAQUFCAIBBAMBAAAAAAECAwQRIQUSMUFRYXGRsfATIjKBocHR4ULxFAYjQ2IzUpKy/9oADAMBAAIRAxEAPwDRqAIAgCAIAgCAID6gMmnoHv4NNuZyHxUcqsY8WblCwuK/wReOr0XiZ8OBn7z/AGAfqteV2uSLej/p+X/JPHd+8eRlx4TEOIJ9T+iidzNlhT2Jax4pvvf4wd7aKMfcb7r/ADWDrTfM247OtY8Ka8M+ZzFOz8Df7R+ixdSfVkqtKC4U4/8AyvwDTsP3G/2hPaT6sO0oPjCP/wAr8HB1FGf+W33W+S99tPqRS2day4014Y8jokwmM8AR6H9VIrmaNWpsS1lwTXc/zkxJsD/C/wBhH1Cljdrmiurf6fl/xz8f1+DAqMPkZmWm3MZj4LYjVhLgypr7PuKKzOOnVar6fcxVIaQQBAEAQBAEAQBAEAQBAEAQBAEAQEjSYS9+Z8I68T6BQVLiMdFqy2tNj1q/vS92Pbx+SJemoI2cG3PM5n9lpzrzlzOkttmW9DVLL6vX9IylCWAQBAEAQBAEAQBAEBjVFCx/FtjzGR/dSwrTiaFzsy3r8Y4fVaf38yHrMJczNviHTj7luU7iMtHoc3d7GrUfeh7y7OPh+CPstgqD4gCAIAgCAIAgCAIAgCAIDupaZ0hs0foPVYzmoLLNi2talxPcprPrmWCiw5sefmdzOnoq+rXlPRaI62y2VSt/el70ur+yMxQFsEPDsp6d8jgyNjnuPBrQXOPoBmvUsmMpxisyeEXHCOzGvns57Gwt5yHxW/lbcg9DZTRtpvsKqttq2p6Re8+z8luw/sehbYz1EjzyY1rB8d4qdWi5srKv+oKr+CCXfr+CfpezTDWcYC8/mkefgCB8FIremuRpT2xdy/ljuSM+PYnD28KOL2tv81l7GHQhe0bp/wDIw/YnDzxo4vY23yT2MOgW0bpf8jMCp7NcNfwgLDzbI8fMkLF29N8iaG2LuP8ALPekQOIdj0Dr9zUSMPJ4a8fDdKjlaLkzcp/6gqr44J92n5Kli/ZfXQ3LGtnb/wBN3it1a6x9guoZW01w1LSjtu2qaSzF9v5RTammfG4skY5jhxa5pa4eoOagaa0ZawnGa3ovK7DqXhkEBh1uHNkz4O5jX15qenXlDtRWXuyqVz7y0l1/PrJAVVK6M2cPbofRb8Jqayjkbm1q2892ovw+46FmawQBAEAQBAEAQBAEBm0FAZTyaOJ+g6qKrVUF2lhYbPndS00iuL+y7SxQQtYN1osP84qtnNyeWdpb29OhDcprCOaxJjuo6R8rxHGxz3uyDWi5PsC9Sb0RhUqRpxcpvCNnbL9kznWkrn7o490w5/1v4D0bf1W3TtecvA56728l7tBfN/ZfnwNnYRgtPSt3IIWRjXdGZ/mPF3tK24wjHgjn61xVrPeqSbM9ZEIQBAEAQBAEAQGDiuEQVTdyeJkg/MMx/KeLT6LGUVLiiWjXqUXvU5NPsNZbUdkpAMlC++vcyHP0Y/6O961KlrzgdBabe/jXXzX3X48DWFbRyQvMcrHMe3i1wII9+nVajTTwzoqdSFSO9B5R0LwzOE0QeN1wuFlGTi8oir0KdeDhUWUV3EMPMRuM26H6HqrGlWU12nF7Q2dO1lnjF8H9n2+ZhKYrggCAIAgCAIAgM3DaIynk0cT9B1UVWqoLtLDZ9hK6qdIri/su0scbA0BoFgFWSk28s7elTjTgoQWEjkvDMsWx+yE+IvtH4Ymmz5SPC3oPxO6e+ylp0pVOBo320KdrH3tW+C9cjemzOy9PQM3YWeIjxSOze/1Og6DJWEKcYLQ426vatzLNR9y5Im1IaoQBAEAQBAEAQBAEAQBAQ+0mzVPXx7k7LkeV4yez+U/Q5LCdOM1hm1a3lW2lvU33rkzRe2Oxs+HP8Q34SfBKBkfyuH3XdNdL52rqtJwfYdhY7Rp3UdNJc1+OwrSiLA+PYHAtIuDxC9TaeUYVKcakXGSymVvEqExG48p4H6HqrKjVU12nFbR2fK1np8L4P7Pt8zCUxWhAEAQBAEB30lMZHBo9/Ic1hOagss2LW2ncVVTh/S6logiDGhreA/y6q5ycnlneW9CFCmqcOCOaxJggLJsVtdLh0txd0Lj/ABI78fzN5PHx4FS0qrg+wr7/AGfC6h0kuD+3cegcJxOKqibPC8OY4ZH5gjQjUKyjJSWUcVWozozcJrDRmLIiCAIAgCAIAgCAIAgCAIAgOmspGTMdFI0PY4Wc0i4IXjSawzKE5QkpReGjRHaDsO+gd3sV3UzjkeJjJ+6/pyd7OPGvrUXDVcDstmbTjcrcnpNfXtX3RS1rlscJog8FrhcFZRk4vKIq9GFaDhNaMrFbSmNxafYeYVpTmpxyjhLu1nbVXTl8n1XUx1maoQBAEB9CAs2GUndsz8xzPToq2vU35acDt9l2X+NSzL4nx/BlqAsywbG7KS4jKY2HcY0XfIRcNv5Ra4uSdL6E6KWlSdR4NG+v4WkMvVvgiPxzBpqOZ0E7d1w/tcNHNOrT/mawnBweGT29xTrwU6b09aMj1iTlk2K2ulw6W4u6Jx/iR34/mbycPjwKlpVXBmhf2ELuGHpJcH65HoHCcTiqomzwvDmOGR5cwRoRyVlGSkso4mtRnRm4TWGjMWREEAQBAEAQBAEAQBAEAQBAdNXSslY6KRocxwIc08CDovGk1hmUJyhJSi8NHnvb3ZR2Hz2FzC+5id01Y78w+IseYFbWpOD7Dt9m38bqnr8S4r7lYUJYmJiVJ3jLfeGY/T2qajU3JdhXbTslc0tPiXD8fMrJCszhmsHxAEAQElglLvO3jwbn6nT9Vr3FTdjhcy52Nae2rb8uEfPl+SwKuOxO+go3zyMhjbvPe4NaOpPwHVepNvCMKtSNODnJ6I9I7J4Aygp2QMsSM3ut53nzO+g6AK1pwUI4RwV5dSuarqS+S6I6tr9l4cQh7uTwvbcxyAeJjvq06t16EAjypSU1gysr2drU3o8Oa6/vozz7juDTUczoJ22cOB+65ujmnUFVs4OLwzt7a5p3EFOD0I5YE5Y9itrZcOl3m3dE4/xI75H8zeThz9ilpVXB9hoX9hC6hrpJcH65HoLCMUiqomzwuDmO4HUHUEaEclZRkpLKOJrUZ0ZuE1hozFkRBAEAQBAEAQBAEAQBAEAQETtPgUddTvp5Nc2u1Y8eVw/zMEhYVIKccM2LW5nb1VUj8+1dDzbidA+nlfBKLPY4tcPTUcweIPIqqlFxeGd9SqxqwU48GYy8JCAxul3Xb44O49D+/H3qwtqm9HD4o4/bVn7Kr7SPCXnz8ePiRi2SlCAIC1UFP3bANeJ9T/llV1p78snebOtv8e3jHnxfe/WDIURvG2exbZweLEJG82RX9z3j/wAf7luWtP8Amzmdu3mqt497+y+/gbYW6c2EBBbXbMQ4hD3cmTxnHIB4mO+rTq3X1AIjqU1NYZuWV7UtZ70eHNdTz5j+CzUUzoJm2cMwfuubo5p1BVbODg8M7e2uadxTU4MjlgTlh2M2vkw6W4O9E4/xIyfMPxN5OHP2KalUlB5XArtoWdK5juyeJcn65HoPB8ViqomzwvDmO11B1BGhHJWMZKSyji61GdGbhNYaMtrweBCyIjkgPhcEB9QC6AID5dACbZoDpp6yOS+49rrcbEFAd6AIAgCA1X207O3a3EIxm20cttWnyPPofD7W8lp3VP8Akjo9hXeJOhLnqvuvuaiWkdOdFbB3jC3XiPUcFLSnuSTNO/tv8ihKHPiu9FVKtDgT4gMzCod+QDQZn0H+BRVpbsGzf2ZQ9tcxi+C1fy/eEWZVZ3Z30NK6aRkLBdz3BjfVxAHzXqWXgwqVFTg5y4JZPT2EYe2mgjp2eWNoaOthmT1JufaraMd1YR88rVXVqOpLi3kzFkRhAEBB7W7MQ4hD3Ugs4ZxyAeJjvqDlca+tiI6lNTWGbdneVLWe9DhzXX1yPPmP4JNRTOgmbZwzBHle3RzTqCq2cHB4Z29tcwuIKcH66EC3xFxOdz8Bl87qR+7hI1IpVXKUtcv6LTzyZ2C7QVMLHsgmdHG/JwB81jkehHMZqRydPhxZpRpQu0nNe7FvD5vsz0+5kYbtHUwP34aiQOBz8RcL8iHZFeKrOOrPZ2FrWTjFYa0yvWGZtXt3Xy+areM7WbZouOIFhdZyrVCGls2z4N5fDjzXdgwmYtVyuDRNO9x4AOeSbdAVjGpVlwZJVtLGgs1I48WT9R2gVzacUZc5j2kh0h/4ltG9D1Us6soxSfE0bbZ9KvVlOL/286cVns7kROGbY1kD99lS8kHMOJc0+t/oo1VqRw2bktn2lVyhDRrjhv65L3jvazIYIhTta2V7bvJzDCMshqbqadbdSa5lVa7OlVqShJ43eP6Nf1e1NZI4vfVSk9HEAX4eWwCh9pVlqi1/wrGk1CeM9r18y2YZ2iTfYKinmeTLuWif947xsQeoupqdXMW3yK272f7KvGMfhk9PuQXZ5NMMQgbC4gud4gCbFts781DbuTkWG1qdKNHO6s5wvXcelFunNBAEAQGLidCyeKSCQXbI0tPo4WuOo4rxrKwzOlUlTmpx4rU8w4nROgmkgf5o3lh/pNrjoeKqZLdeGfQ6NVVYKceDWTGWJIVrFoNyR3I+Ie397qzoS3oI4batD2N1JLg9V8/3kwlMVxN7PxZOf7B8z9Fp3cuCOm/0/R+Or8vu/sS60jpC+djeF99Xd8R4YGF39b/C34Fx9i2LaOZ56FLtyvuW+4v5P6cX9jeqsTjwgCAIAgK9txgMNZSvEwsWNLmPHmYQNOYNsxr7isKlNTWGbVpeVLae9D5rqeYnizLanL2n/daP8jqNVbpLi/OX9iFtm7oyIy+diknmW8ZUY7tL2S0ayv2dVO7cu0g34+uQH04rOa3tUzWtpqjmm4vPH6etTYG1rKdmGUDIdxznXc94A3t4DxA6ggngpas17L3StsaFRXr9qsSWX4/2SHYzR/xaiqIuIoyB6kEn4AJbL3WxtqpmpGHRZ8f6KFM908pPF0r/AIyO/dQNb9THaWkJK2slJco5+b182WHtEo46eeKmjAHdQta7q43Jv1UtzjRGlsVN783zx92VJl87+z0zUdXRRXYbli96pWkv/bHgjNZiMggNNZoY5+86w8TzfwgnkMsgvfa+7uRI/wDBj7eVxWfPRctOGTtxHA5YYop5WlgkJ3GniQB5jyzsvXBwpvPFmELmN1dxUfhjl974F/7DcK355aojKNu431dmfhZS20fdbNPbNXeqqmuS8zda2CmCAIAgCA0d2z4V3VY2cDKdgJ/njs13/bufFV91HE89Tr9hV9+g6b/i/o/TNfrWLsidoIvC13I29+f0W5aS1aOd/wBQUsxhU6afcg1unLlmwhlom9bn4/sq24eajO22NT3LSPbl/UzFAWhuvsSoNyklnIzkktfm2NoA+LnLftViOTktvVd6vGHRefpGxltFEEAQBAEBCbaV3cUU8m7vWYcud8l43hZM6cd+Sj1PP+xWzv8A/QmfASb7jnMIy3X6X5hatKMZ50L++rVrZU/eT+WHov3/AGQmM4PLTymGUOjlbodRzbfzBYtOGkllE0JU7mKnTm1Lt9frsMZxyAJBdpbnz6KNccrgbc3mCjJpz5Y69eztO2Rx3rE5W4Xyvr7eCwXw6dSeppWTl/64+pvLsYoGnDpHXBMr3g20t4bH2WVhSWII5HaEnK5m31+i0+xqbHcLmw+pLXNsWP3oyR4XBrrtzWvKLp1N7GhcUasLu09jvJSwlr2cPI400FRidVl45ZXXcQMmg69AAsUnVnnkZyqU7C33U8y8317vsc9q8MMFW+na0gjdYwc/CACOeayrLNRLuI9nVFTtJzzrq/obs2R7PqSlZHIY+8l3QS5+diRnYcAtqMYx4IoatepVeakmykdutYTNDThobut3g63G+W6ByUNxJJJNFlsilKU5TjLGFjhnj/RdOyChbHh7HAWdIS53U/opYJKKwV9zNzrSlJpvPLh00LusyAIAgCAIDX3bVQ79E2UcYpAf6XgtPx3fcta6WYZLrYVXduHHqvLX8mj1XnYGJirLxO6Z+4qa3eKiK3a9PftJ9mH4Mrd+isjiMFqpG2jYPyj5KqqPM2+0+gWUd23pr/qvI7VgbJ6L7Nabu8NphzaX/wB73O+qs6CxTRwu1J713N9uPBYLMpivCAIAgCA4TRNeC1wBByIPAoDCwzA6emJMMLGF3EtFroDC2t2Vp8RhMUzRvDNklhvMdzHMcxr8VjOO8sE9vXdGe9jK5p8zz3j2zslBM6CVgaRmHAeF7dHNOo+XBVlRSi8SO2salvVp79FJfbvI5zAeIusE2uBtzpxmsSWSwbGbUy4dLvszjdlJHo4cxycNCpKdVweTSvdn07mnu8GuD9cjckm1mF1IibI+N3ejwte0XB/C6/lN1YxqRklhnGVrWrSlKMo8OPQnMPpKWF25CyNjjnZoAJWZrnfUYXDI4SPiY5w4OIFx7UBlhAR+KYLT1Nu/hZJbhvC9kGTMghaxoYwBrRkAOAQHYgCAIAgCArvaFTd5h1U3lGX/AP5kO/0qKsswZvbNnu3UH248dDzgqs7w66ht2OHNpHwWcHiSZDcw36M49U/IqVlbnzouDBkPRU8uLPpFNYgl2LyPqxMz01sezdoaUf8AQj/9bVbUvgXcfPr15uKj/wCz8yXWZrBAEAQBAEAQBAQu1OzcNfCYpRYjNjwPEx3McxzGqwqU1NYZtWl3Utqm/D5rqefNo8CmoZjBM2x4tcPK9ujmnl8lWTg4PDO3tbqnc09+Hz7OxkWsDZMaUWfllcceoP7qaD0z0ZXXNNOq4vhKOPAvvZfQ1NZXNqXSOcIv+JITxNsmfI29Ft0t6Ut9nPXypW9FW8NXxb9ekjfq2CnCAIAgCAIAgCAICN2lYHUlS06wyf8ArcsZ/Cye2eK0Guq8zzAqg+hgr1HkuDKernB81LezgPRU8uLPpFPWC7l5H1YmZ6b2RfvUNKf+hH/62q2p/Au4+fXixcVF/wBn5lZ7T9spMPETIQ0vkubuFwGtXlWe4smdja/5NRwbxpkx9ku0tk9PLLVARuhFyQcnX4W6k6JTqKayeXVpK3qKGc54YKXX9rVa6QuiDGMvk0tubaXN+Khdzroizp7FzFOcsM2Fs9t6ybD5K2WzXRXD2j8QGVvXJbEZqUd4qK9vKlVdLi8/0UWi7Yqlr3GSFj2u8oB3S3lc6qBXC1yiyqbHmlHdlq+OfHQwq3tYr3m7O7jHINv8SVi7l8kTw2Gv5z8ES2zva/Iy4rWhwtk9osb6AjqpKddS0ZqXmy5UUpQeVnHiY+IdsVU4nuoY2DTeu4/osXcrkieGxJv45pdyz+D7gPa7OyT/AOWGvjP4G2IOg6r2nX3s5I7vZTpRTg8tvGO8httdv34i3uu4YxgN2k5yNPMHS+oUVWtGSxg3bHZ9ahLf38PotfXgUwTFvmNxz5eqg3FL4S2VxKk/9x5XX8nCS7+g0tx9eiyWIEVXeuNc4XLr39hN7I7Vz4W8vi8bHZPYeDrnIn81zk76KWnP3so0bu1j7Ldks66Pnlvn1y+JdGdslQGODoGb5yY4HIX/ABAqVXCaehX1NjzhKOJZTaT7Cc2D7TX1MvcVTWtyLg9uQs3jcaLKlV39CC+2e7ZKW9lMwsS7XHCrDYWNdThwaSfM4XsXDkPmvHXSlumUNmTlbuq3h8Uuz7dhJdo3aI+lLIKXd7xzQ9ziL7odwFuayq1NxGFhY/5LeXhIr2z3azUiRrKlrHsJAJA3XC+vVRwr7zw0bN3sn2NN1Iy0XU7z2wzNnd/BY6HeIAuQ6wPG/Beu4Sk00Yw2ROdJTjLVrOP2Tm2XaX3EVO+lDXGZpf4uDWi3LW5WdSqoLJq2dk7ibhnGPX5KxhXa3ViZvfiMxkgODW2IBPEG6jjcZljBu19kezpOallpZ4fsufaNt59iZG2n3XSyDezzDWcypatTcWTRsrR3NTd4JcWNmdrXYhhtU+Roa+OORriPKf4ZIIXm/vU2zOVu6F1GnnOq8zRqqzuwV6eS4FPV1k+alspXXYw82j5KnqLE2u0+h2kt6hB/9V5HYsDYPR3Z1Ud5htM7kzd/scW/RWlB5po4PacN26mu3Pjqar7bqnerms/BEP8AuN/oorl8EWGxI/HLuRrxpIuN47pINtMhxPVQb73d1Fr/AI8VWdefJadi5stJ2HnFA7EX3aG2IjtmWHi53zCnVDEHniVUtqb1zHd+DOO/OmfwVttQ8NdGHkRuIc5uhc3gT/nJQKo1DdLWVpGVwqz5L69TuqsKeyKKofcCQu3BzaBYu+OSkcN2nl8zUp3Xt73dj8MU/HRZ+yOmnlDS7eja+7bDeOTSTmd3U2ssadSMFnGpne2tS4nGKliC46/b8nR3J3PC0lrS1rjo3MWB6olJ5mzKdWlTcLaPHKWOiWuplUEkbZWOljMkYdd7AbXA0968pOMXmRnfUq1SnuUuOddcaFw20noJKOnko6dsRdIQ4W8Q3WnIlbFWSdPQpdn0JxvN2fGOfLH3Kjh1RExzjLEZfB4Gk2ZvHV3O3JRUpQim2Wd/Sr1pxp0spc3y/fd4mJ3BLSA0uAsXWBIAvxPILGKlJuSJasqVKnGjN5zha68+LOmtJ3bDK+RPsXlLGTK/clT3U8Z0b+X3OZeDugZ3P/jn9AvEmstmbqQkoQi85a+mv2R8kPja31d8LfVI6Rb+QqvNeEOmZfTH3O0FwNw4gWIIGt7ZHpkkZ7qaXE9rWyrVIynwjy7dC3bE7Nd6HV043aaAF5J/5hbwA6XU9Cl/JlTtS/zmjTfe/t+fDqV3Eat9TO6Q23pHG1zkOQ9AB8FH/wCWobixY2mef3f48kR5k3Gh17kWz5m4Sn/5fEXjbsM82o/Vo7AoXq2ywglCKj8jkal77NdwZ4W+nm/1fBS1JZjHuNSzoezqVX1l9s/cy6/CJIGxPkvaZneN9CbEezL3r2tDdSZDs+79vKpF9cruenrvODO+qJGMJMkjrMb6DJo9APqvG3VkZwhTsKDfp9EbymwVuG4JPF94xO3zzfIN3/UtqolGm0uhR2cpVr2EpcXLP3NGKrO6OE7rNceQJ+CygsySIriW5SlLon5FRurg+clmwp94m9MvcVV3CxUZ3OyKm/aQ7MrwZlqEsjeHYtXb9E6LWOUj+l4Dh8S5WFq8wwcft2nu3Kl1Xlp+DWnapLvYnPfTdHsDf3Udx8SNvYyxQk+37IrdDI6GWKSSI3Y5shY77w+oOnovF/tT1Jaklf2z9m8Pp29H3nofFcViqMKlqIxdjoSbW4eHgt1Pmcs4tPD4mhNksI+11cNMeDneL+Vouf09q0aMd6Z1e0q0qNviPF6fTUu3bZTd1JSxsbaNsTmi3Di3L4Ka54Irdipe0k+ePuaz4jgQ7eOdxYt0AHxuoW4KOEtS0jTuXcOcpYhnRaa+uJl/Z5hD3m6RC5wF9HOaDa3P1WSUlSeTXlOlUv4bvFJ5f27WdNIWh95GlzLcA7dN9dFhB00veWWbF1Tupz/2pJLHz8mWHaqSAwUn2ZhY0teXBxud7eANzqpazW4scDQ2bCorqp7R5klh+K/BXpaOQRiRzHNY+4Y/R1jbLr0UTpuKUuRY07yFac6KeJLK/aLxQbXw09AIoKVneHwz7wuCCPMTqCtpVVuZivkUMrKbuPZ1p4zwb1z69cii1cjS67WEAnNtwQ2/InO3Ra0tyWq0Zc0VdUpKnUW9Hrp9c/v5mKyIB4tyJty4Lxybg8ksaEYV1u8MN48PoI85XHk23xuvXpTR5T966lLoseTZzDw4ubwtl69Qsd1xxIl9rGtv0tU9V+0bF2m2zZPhcFLC0McTuytGQAYAfccvYtqpUTp5XMobOykrvcmvh1/BU8K2ZqqtpfDTue0fesN2442JUEKM2srQs7raFtCW5NbzXYn5kLVsIbukWO80EciHgELGK3Ztd5NWlGrbRa4Nx/8A0iSw7CH1JfuAkxMMthrbK3uJWdGG8pEG0rn2M6Xfl93D7s6KWAyPbGOL3Bv9xsoqazJI3Lup7OhKa6eeiNmds1O2KKhhA8jCL9AALe9bVx8JQ7GX+++5/Y59iGANe6SteLlh3I+hsC4+unsXtvDEc9Rteu51vZ8o+Zae2at3KDu9ZZGt9jbvJ97R71jdPEMGWw6e9db3RN/b7milXnZGLib7RP8AS3vNlNQWaiK/atTctJvrp4srVvRWWThia2fku1zeRv7x+y07uOqZ0/8Ap+rmE6fR58f6JVaZ0RsTsVxMR1b6cnKZmXV8V3Af2l/uWzayxLHUotvUd6iqi/i/o/3g2NtBsLSVsomlYd8cS023raHmt5wi+KOXp16lNNQk0mc8b2Io6sMEkebBugtNjYaXGiSipcTynWnSeYNruJOjwSGKD7Kxn8K27u9DxWWDBybeXxIbZ7YKlopzURB29YgAm4aDyWMYRi8pEtW5q1YqM5ZSJbaDAIK2Pup2Bw0OrTzB0XrSejI4ylB70XhlXw7spoYnb7g+TkHnw+7VYqnBcEbFW9r1ViUnjw8i01+AU80H2Z8Te70aBa3UciszWTaeUVml7KsPYbljn9HOJCwVOC5GxO8rz+Kb8STxbYWiqI2ROi3Ws8u6bEe5euKejRHTrVKct6DaZmnZimNMKN0QMTRYA6dfVe4WMEe8872deJg4NsHRUu/uR72+LO3zvZcs15GKjwRJVrVKuN+TeOpEVnZNQPdvN7xg/C12Xs5LF0oPkTQvriCxGb8/MyazsxoH0/2drCw8RKD4w7nc8fQrJwTWCOFzUjU9pl57zSe0uy8tBMYJQb8WvHB7fxA/MaKvnvQlhnX2nsLmkp020+fXPaRX2cWt7b63Kj33nJt/4tPd3frzMjD9yN4L2mRl/E0kjeHQ/dPIrJVWnqtCGpYRlH3ZNS5POv8AXYekNip6V9Iz7HbugLbv3mu1a8aO/wB+BVjCSkso4y5oVKNRxqcfPtImr7MqGWZ07mHxG5ZfwknWy93I5zjU8/yavs/Z7z3en1JLZ7Yyloi90LDd4sd43y5Z6IoqPAxqVqlXG+84Man7PaGOoFSyOzgd4C/hB5gJuRznAdeo4ezcnjoZ+1Gy1PiDAycHw+VwNiF7KKksM8pVZ0pb0HhmRs5gUVDCIIQd0G9zxJOpRJJYR5UnKcnKT1ZqrttxTfqYqYHKJm87P78pGRH8rWn+paN1LMkjqNgUd2lKo+bx8l6fga3WqX5F7QS2Y1vM393+627SOrZz+362KcafV58P7IJbxypm4PNuyDkfD7+Hxsoa8d6DLPZFf2V1HPB6ePD64LIqw7czMHxB1NPHUM80bw71scx6EXHtWUZbrTIq9JVqcqb5o9PUNU2aNkrDdr2hzTzDhcK2Tyso+eTg4ScZcVod69MQgCAIAgCAIAgCAIAgCAiNptn4a6EwzDq1w8zHfib+mqwnBTWGbNrdVLapvw+a6nnvabZ6agmMMw6sePK9vNv1GirKlNweGdvaXdO5p78PmuhErA2ib2T2mmw+bvYzdpykjJ8L2/Rw0OnoSDJTqODyjUvbKndU92XHk+nrmj0Js/jkNbC2eB12nIg+ZjtWuGhHx4jIqyhNTWUcPc21S3qOFRa+tUSSzIAgCA6qqobGx0jzZrGlzjyDRcn3BeN4WWZRi5SUY8WeYsexJ1VUS1DuMjy63Ifdb7AAPYqmct6TZ9CtqKo0o01yX9/UwFiTFcxmbekI/D4f1+PyVlbx3YHFbYr+1umlwjp+frp8jAU5VH0FD1PHAtlJPvsDuYz9RxVTUhuyaO/srhV6Eanj3ridqwNo3N2MbQ95C6hefFFd0d9Y3HMf0uPucOS3rWplbrOU27ablRVo8Ho+/wDf2NlrbKAIAgCAIAgCAIAgCAIAgCAidpdn4a6EwTDq1w8zHaOb+mqwnBTWGbFrdVLapvwf7PPe0+z01BMYZh1Y8eV7eY+o0VZUpuDwzuLS7p3NPfh810IhYG0TWym0s2HzCWI3acnxk+F7eR5EaHT0JBkp1HB5RqXlnTuqe5LjyfT1zR6E2exyGthbPC67TkQfMx2rXDQj48RkrKE1NZRw9zbVLeo6c1++1EmsyAIDXHbLtF3UDaJh8c2b7aRA/wCoi3o1y1bmphbvUvdh2ntKvtpcI8O/9fg0qtA6066mbcaXnQfHRZ04b8kjXu7hUKMqj5efIqTjc3Ktj58228s+IeBAS2BVNnGM8HcPX9/otW5p5W8uRfbDu/Z1HRlwlw7/ANonFoHWGdgmKSUk8dRGfEx1+hHBzT0IJHtWUZOLyiG4oRr03TlwZ6UwPFo6uCOoiN2vF+rTq09QclawkpLKOBr0J0Kjpz4oz1kQhAEAQBAEAQBAEAQBAEAQETtJgENdCYJm5cWuHmY7RzT/AJdYTgprDNi1uqltU34f32HnvajZ2agmMMoy4sePK9vMfUaKsqU3B4Z3FpeU7mnvw+a6EQsDaJnZXaSbD5hNEbg5PjJ8MjeR5EaHT3gyU6jg8o1Lyzp3VPcn8n09c0ehdncdhrYWzwuuDkQfMx2rXDQ/PiFZQmprKOHubapb1Nya/fajuxjE46WF9RKbMYLnmeQHMk2A9V7KSissxo0ZVpqnDizzXj+LvrKiSpk8zze2jWjJrR0AsFVzm5PLO+treNCkqceXrJHrAnITHaq5EY0zProP85rftqeFvPmcrt2735qhHgtX3/oiFtHPhAEB9a6xBGiM9jJxeVxLTQ1PeMDteBHVVdWnuSwd3s+8V1RUua0feZCiN4uXZvtgaCbu5Cfs8hG/+R3ASD5Hp6AKehV3Hh8Cq2rs/wDyYb0fiXDt7Pwb9jeHAOaQQRcEZgg8COYVkcW008M5IeBAEAQBAEAQBAEAQBAEAQEVtJgENdCYJm5cWuHmY7RzTz+awnBTWGbFrdVLapvwf7PPe1Gzs1BMYZRlxY8eV7eY68xoqypTcHhncWd5Tuqe/D5roQ6wNomdltpJsPmE0RuDk9hPhkbyPI8jp7wZKdRweUal5Z07qnuT+T6euaJntC22OIObHGHMgZYhp8znkZudY2yuQB6nXLOtW39FwNTZmzVapylrJ+RTVAWx0VtSI2Fx48AOZUlKm5ywad9dxtaTm+PJdpVnuJJJ4nNWqWDg5Scm5PizihiEAQBAZWH1ZidfQ5Ecx+qjq01OODdsLyVrV31w5rsLOx4IBBuDmFVtNPDO6p1I1IqcXlM+rwzNidm2332UikqXXgOTHnjETofyfL0W1Qr7vuy4FFtXZXtc1aS97muv78zdbHhwDgQQRcEZgg8COa3zk2saM5IeBAEAQBAEAQBAEAQBAEAQEVtHgMNdCYJm5cWuHmY7RzTz+awnBTWGbFtc1LeoqkP7PPe1Gzk1BMYZRcHNjx5Xt5jrzGnuKralNweGdxZ3lO6p78PmuhDqM2ggPjnAC5NgF6k28IxnOMIuUnhIrWI1neOvoMmj6+pVnSp7kcHDbQvXdVd7kuC9c2YalNAIAgCAIAgJLCq/uzuu8p+HX0WvXo76yuJb7L2k7aW5P4H9O3u6+s2AHUcFXvQ7KMk1lBeHpddhtv5aEiGW8lP+H70fVl9PynLlbO+xRruGj4FRtHZULj34aT8+/wDJu/CcVhqoxNBI17DqNDyI4tPQrfjJSWUcjWo1KMtyosMzVkRBAEAQBAEAQBAEAQBAEBh4picVNGZppGsYOJPyA4k9BmsZSUVlklKjOtLcprLNG9oO3BxAiKNgbAx123AL3OsRvE/dFj5R7SdK+tW39FwOw2ZsxWq35PMn4FMUBbBA2kssgMWxDfO43yj4n9FYUKO4svicdtXaX+RL2dP4F9f108SMWyUwQBAEAQBAEAQElhuJFnhdm34j06dFr1qCnquJcbN2pK3e5PWHl3dnZ4ds+1wIuDcHVV7TTwzsITjOKlF5TPq8MiRwPHJ6OTvaeQsOo4tcOTgciFlCbi8oguLalcR3aiz65G29l+1SCa0dWBBJw3hcxOPzZ7bjqt2ncp6S0OYu9iVaeZUveXTn+/WhsGGZr2h7HBzTwLSCD6EcVsp5KSUXF4ejOxengQBAEAQBAEAQHCaVrGlznBrRmSSAAOpPBD1Jt4RQNqO1OngBZSgTyfizETT68X+jcuq1qlzFaR1Lq02JVq+9V91fX9fPwNRY7j1RWv7yokLzoODWg6NaMh8+a0pzlN5Z09ta0reO7TWCNWBsHxzgBc5AcSvUm3hGM5xgnKTwkQOJ4nv+BmTeep/Zb9GhuavicjtLarr/AO3T0j5/rs8SMWyUoQBAEAQBAEAQBAEBl0Nc6I5ZjUHh+xUVSlGa1N6y2hVtZe7qua9cCwUtW2QeE56jUKvqUpQep2FpfUrlZg9ea5neozcCAksHx6ppDvU8z4+YBu0+rTdp9oWcZyjwZBXtaNdYqRT9dS94P2vzNs2pgZIPxRksd6kG4J9LLYjdP+SKWvsCD1pSa7Hr6+pbsO7UMPltvPfETpIw/Nm8FNG5gysq7FuocEn3P84J+l2nopPJVwnp3jQfcTdSqrB8GaU7O4h8UH4MkGVkZzEjD6OB+qyyiBwkuKYfWRjMyMHq4D6plBQk+CZgVW01HH56uAf/AGNJ9wN1i6kFzJ4WdxP4YPwZAYh2n4fFfdkfKRpGw/N9h8VHK4gjcpbGu58Ul3v8ZKli/bBK67aaBrB+KQl7rdGiwB9pUErt/wAUWlHYEFrVlnu09fQoeMbQVNWb1E75OhNmj0a2zR7AteU5S4suaFpRof8Ajil5+PEjFgbAQHTVVTYxdx9BqVJTpSm9DUu72lbRzN68lzK/XV7pOjdG/rzKsKdKMOBx99tGrdP3tI8l64sw1KaAQBAEAQBAEAQBAEAQBAcmPINwbHmvGk+JlGcoPei8MlqTGjwkF+o4+0arVqWqesS/tNuyj7tdZXVcfn1JaCdrxdpB+fuWpKEo8UdFQuqVdZpyz66HYsCcIAgCAIAgCAIAgCA65pmsF3ED/NBqs4wlLgiCvc0qCzUlj10ImrxnSMW/MePsC26dqlrI56727KXu0FjtfH5LkRL3lxuTc8ytpLGiOfnOU5OUnlnFemIQBAEAQBAEAQBAEAQBAEAQBAcmvINwbHovGsnsZOLynhmfBi8jeJ3h14+9QStoPhoW1DbVzT0k95dv5M6LGmHzAt+IUErWS4MtqO3qMvji19fx5GXHXRu4PHty+aidGa5FhT2ja1OE189PM72uB4EH0Kjw0bcZxl8LycrLwzFkBxcQOJAXqTZhKcY/E8HTJWxt4vb7Df5LNUZvkatTaNrDjNfLXyMSXGmDgC74BTRtZc2V1bb1CP8A4039PXgYE+LyO4Wb6cfeVPG2gu0qa+2rmppH3V2fn8YMBzyTckk9VOlgqpSlJ5k8s4r0xCAIAgCAIAgCAIAgCAIAgCAIAgCAIAgCA56Lw9YWRgZ9NwHoteXEubb4V3CZEeVuBHrYZUBYsyPjl6eHxAEAQBAEAQBAEAQB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3554" name="Picture 2" descr="https://refstatic.sk/article/taliansky-politik-by-chcel-detom-zakazat-pocitacove-hry-udajne-kvoli-nim-nevedia-citat-argumentovat-a-zostavaju-pasivne~7b242466d0099aebc949.jpg?is=1440x513c&amp;ic=0x198x1280x456&amp;c=2w&amp;s=946d1f0dc8e3dd5a0f36f088059e7cf86d0862c91eb70f8e63d5000a74e4936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276600"/>
            <a:ext cx="7772400" cy="3133726"/>
          </a:xfrm>
          <a:prstGeom prst="rect">
            <a:avLst/>
          </a:prstGeom>
          <a:noFill/>
        </p:spPr>
      </p:pic>
      <p:pic>
        <p:nvPicPr>
          <p:cNvPr id="23556" name="Picture 4" descr="https://cdn.nay.sk/images/img-1000/8/722768.jpg"/>
          <p:cNvPicPr>
            <a:picLocks noChangeAspect="1" noChangeArrowheads="1"/>
          </p:cNvPicPr>
          <p:nvPr/>
        </p:nvPicPr>
        <p:blipFill>
          <a:blip r:embed="rId3"/>
          <a:srcRect l="11992" r="11746"/>
          <a:stretch>
            <a:fillRect/>
          </a:stretch>
        </p:blipFill>
        <p:spPr bwMode="auto">
          <a:xfrm rot="293575">
            <a:off x="6215465" y="469899"/>
            <a:ext cx="2208246" cy="2895600"/>
          </a:xfrm>
          <a:prstGeom prst="rect">
            <a:avLst/>
          </a:prstGeom>
          <a:noFill/>
        </p:spPr>
      </p:pic>
      <p:pic>
        <p:nvPicPr>
          <p:cNvPr id="23560" name="Picture 8" descr="https://static.datart.sk/Softver-ELECTRONIC-ARTS-PC-The-Sims-4/media_3968841.jpg?size=500"/>
          <p:cNvPicPr>
            <a:picLocks noChangeAspect="1" noChangeArrowheads="1"/>
          </p:cNvPicPr>
          <p:nvPr/>
        </p:nvPicPr>
        <p:blipFill>
          <a:blip r:embed="rId4"/>
          <a:srcRect l="13013" r="14114"/>
          <a:stretch>
            <a:fillRect/>
          </a:stretch>
        </p:blipFill>
        <p:spPr bwMode="auto">
          <a:xfrm rot="304550">
            <a:off x="2398547" y="1298623"/>
            <a:ext cx="1911927" cy="2628900"/>
          </a:xfrm>
          <a:prstGeom prst="rect">
            <a:avLst/>
          </a:prstGeom>
          <a:noFill/>
        </p:spPr>
      </p:pic>
      <p:pic>
        <p:nvPicPr>
          <p:cNvPr id="23558" name="Picture 6" descr="https://softmania.sk/data/softmania.sk/appimages/53/53512_2539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816301">
            <a:off x="570393" y="1203668"/>
            <a:ext cx="2183243" cy="2600325"/>
          </a:xfrm>
          <a:prstGeom prst="rect">
            <a:avLst/>
          </a:prstGeom>
          <a:noFill/>
        </p:spPr>
      </p:pic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533400" y="533400"/>
            <a:ext cx="8229600" cy="914400"/>
          </a:xfrm>
        </p:spPr>
        <p:txBody>
          <a:bodyPr>
            <a:noAutofit/>
          </a:bodyPr>
          <a:lstStyle/>
          <a:p>
            <a:pPr lvl="0"/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Hru nemusíme vnímať len ako zlú. Podobne ako všetko na svete má svoje </a:t>
            </a:r>
            <a:r>
              <a:rPr lang="sk-SK" sz="2500" b="1" dirty="0" smtClean="0">
                <a:latin typeface="Times New Roman" pitchFamily="18" charset="0"/>
                <a:cs typeface="Times New Roman" pitchFamily="18" charset="0"/>
              </a:rPr>
              <a:t>pozitívne a negatívne stránky</a:t>
            </a:r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28" name="AutoShape 4" descr="data:image/jpeg;base64,/9j/4AAQSkZJRgABAQAAAQABAAD/2wCEAAkGBxMREhUQEhIWFhUXGB0XGBcYFxgaFxcYFRUXGxkYGB0YHSggGBolHhcXITEhJSkrLi4uFx8zODMtNygtLisBCgoKDg0OGxAQGy8mICYtLS0tLS0tLS01NzItLS0tLy0vLy0tLS0tLTItLS0tLS0tLS0tLS0tLS0tLS0tLS0tLf/AABEIAOEA4QMBEQACEQEDEQH/xAAcAAEAAgIDAQAAAAAAAAAAAAAABQYEBwIDCAH/xABCEAABAwIDBQUFBgUCBgMBAAABAAIDBBEFIUEGEjFRYQcTIjJxgZGhscEUQlJi0eEjcoKS8MLxM0NjorKzJIOTFf/EABsBAQACAwEBAAAAAAAAAAAAAAADBQIEBgEH/8QANxEAAgEDAQUFCAIBBAMBAAAAAAECAwQRIQUSMUFRYXGRsfATIjKBocHR4ULxFAYjQ2IzUpKy/9oADAMBAAIRAxEAPwDRqAIAgCAIAgCAID6gMmnoHv4NNuZyHxUcqsY8WblCwuK/wReOr0XiZ8OBn7z/AGAfqteV2uSLej/p+X/JPHd+8eRlx4TEOIJ9T+iidzNlhT2Jax4pvvf4wd7aKMfcb7r/ADWDrTfM247OtY8Ka8M+ZzFOz8Df7R+ixdSfVkqtKC4U4/8AyvwDTsP3G/2hPaT6sO0oPjCP/wAr8HB1FGf+W33W+S99tPqRS2day4014Y8jokwmM8AR6H9VIrmaNWpsS1lwTXc/zkxJsD/C/wBhH1Cljdrmiurf6fl/xz8f1+DAqMPkZmWm3MZj4LYjVhLgypr7PuKKzOOnVar6fcxVIaQQBAEAQBAEAQBAEAQBAEAQBAEAQEjSYS9+Z8I68T6BQVLiMdFqy2tNj1q/vS92Pbx+SJemoI2cG3PM5n9lpzrzlzOkttmW9DVLL6vX9IylCWAQBAEAQBAEAQBAEBjVFCx/FtjzGR/dSwrTiaFzsy3r8Y4fVaf38yHrMJczNviHTj7luU7iMtHoc3d7GrUfeh7y7OPh+CPstgqD4gCAIAgCAIAgCAIAgCAIDupaZ0hs0foPVYzmoLLNi2talxPcprPrmWCiw5sefmdzOnoq+rXlPRaI62y2VSt/el70ur+yMxQFsEPDsp6d8jgyNjnuPBrQXOPoBmvUsmMpxisyeEXHCOzGvns57Gwt5yHxW/lbcg9DZTRtpvsKqttq2p6Re8+z8luw/sehbYz1EjzyY1rB8d4qdWi5srKv+oKr+CCXfr+CfpezTDWcYC8/mkefgCB8FIremuRpT2xdy/ljuSM+PYnD28KOL2tv81l7GHQhe0bp/wDIw/YnDzxo4vY23yT2MOgW0bpf8jMCp7NcNfwgLDzbI8fMkLF29N8iaG2LuP8ALPekQOIdj0Dr9zUSMPJ4a8fDdKjlaLkzcp/6gqr44J92n5Kli/ZfXQ3LGtnb/wBN3it1a6x9guoZW01w1LSjtu2qaSzF9v5RTammfG4skY5jhxa5pa4eoOagaa0ZawnGa3ovK7DqXhkEBh1uHNkz4O5jX15qenXlDtRWXuyqVz7y0l1/PrJAVVK6M2cPbofRb8Jqayjkbm1q2892ovw+46FmawQBAEAQBAEAQBAEBm0FAZTyaOJ+g6qKrVUF2lhYbPndS00iuL+y7SxQQtYN1osP84qtnNyeWdpb29OhDcprCOaxJjuo6R8rxHGxz3uyDWi5PsC9Sb0RhUqRpxcpvCNnbL9kznWkrn7o490w5/1v4D0bf1W3TtecvA56728l7tBfN/ZfnwNnYRgtPSt3IIWRjXdGZ/mPF3tK24wjHgjn61xVrPeqSbM9ZEIQBAEAQBAEAQGDiuEQVTdyeJkg/MMx/KeLT6LGUVLiiWjXqUXvU5NPsNZbUdkpAMlC++vcyHP0Y/6O961KlrzgdBabe/jXXzX3X48DWFbRyQvMcrHMe3i1wII9+nVajTTwzoqdSFSO9B5R0LwzOE0QeN1wuFlGTi8oir0KdeDhUWUV3EMPMRuM26H6HqrGlWU12nF7Q2dO1lnjF8H9n2+ZhKYrggCAIAgCAIAgM3DaIynk0cT9B1UVWqoLtLDZ9hK6qdIri/su0scbA0BoFgFWSk28s7elTjTgoQWEjkvDMsWx+yE+IvtH4Ymmz5SPC3oPxO6e+ylp0pVOBo320KdrH3tW+C9cjemzOy9PQM3YWeIjxSOze/1Og6DJWEKcYLQ426vatzLNR9y5Im1IaoQBAEAQBAEAQBAEAQBAQ+0mzVPXx7k7LkeV4yez+U/Q5LCdOM1hm1a3lW2lvU33rkzRe2Oxs+HP8Q34SfBKBkfyuH3XdNdL52rqtJwfYdhY7Rp3UdNJc1+OwrSiLA+PYHAtIuDxC9TaeUYVKcakXGSymVvEqExG48p4H6HqrKjVU12nFbR2fK1np8L4P7Pt8zCUxWhAEAQBAEB30lMZHBo9/Ic1hOagss2LW2ncVVTh/S6logiDGhreA/y6q5ycnlneW9CFCmqcOCOaxJggLJsVtdLh0txd0Lj/ABI78fzN5PHx4FS0qrg+wr7/AGfC6h0kuD+3cegcJxOKqibPC8OY4ZH5gjQjUKyjJSWUcVWozozcJrDRmLIiCAIAgCAIAgCAIAgCAIAgOmspGTMdFI0PY4Wc0i4IXjSawzKE5QkpReGjRHaDsO+gd3sV3UzjkeJjJ+6/pyd7OPGvrUXDVcDstmbTjcrcnpNfXtX3RS1rlscJog8FrhcFZRk4vKIq9GFaDhNaMrFbSmNxafYeYVpTmpxyjhLu1nbVXTl8n1XUx1maoQBAEB9CAs2GUndsz8xzPToq2vU35acDt9l2X+NSzL4nx/BlqAsywbG7KS4jKY2HcY0XfIRcNv5Ra4uSdL6E6KWlSdR4NG+v4WkMvVvgiPxzBpqOZ0E7d1w/tcNHNOrT/mawnBweGT29xTrwU6b09aMj1iTlk2K2ulw6W4u6Jx/iR34/mbycPjwKlpVXBmhf2ELuGHpJcH65HoHCcTiqomzwvDmOGR5cwRoRyVlGSkso4mtRnRm4TWGjMWREEAQBAEAQBAEAQBAEAQBAdNXSslY6KRocxwIc08CDovGk1hmUJyhJSi8NHnvb3ZR2Hz2FzC+5id01Y78w+IseYFbWpOD7Dt9m38bqnr8S4r7lYUJYmJiVJ3jLfeGY/T2qajU3JdhXbTslc0tPiXD8fMrJCszhmsHxAEAQElglLvO3jwbn6nT9Vr3FTdjhcy52Nae2rb8uEfPl+SwKuOxO+go3zyMhjbvPe4NaOpPwHVepNvCMKtSNODnJ6I9I7J4Aygp2QMsSM3ut53nzO+g6AK1pwUI4RwV5dSuarqS+S6I6tr9l4cQh7uTwvbcxyAeJjvq06t16EAjypSU1gysr2drU3o8Oa6/vozz7juDTUczoJ22cOB+65ujmnUFVs4OLwzt7a5p3EFOD0I5YE5Y9itrZcOl3m3dE4/xI75H8zeThz9ilpVXB9hoX9hC6hrpJcH65HoLCMUiqomzwuDmO4HUHUEaEclZRkpLKOJrUZ0ZuE1hozFkRBAEAQBAEAQBAEAQBAEAQETtPgUddTvp5Nc2u1Y8eVw/zMEhYVIKccM2LW5nb1VUj8+1dDzbidA+nlfBKLPY4tcPTUcweIPIqqlFxeGd9SqxqwU48GYy8JCAxul3Xb44O49D+/H3qwtqm9HD4o4/bVn7Kr7SPCXnz8ePiRi2SlCAIC1UFP3bANeJ9T/llV1p78snebOtv8e3jHnxfe/WDIURvG2exbZweLEJG82RX9z3j/wAf7luWtP8Amzmdu3mqt497+y+/gbYW6c2EBBbXbMQ4hD3cmTxnHIB4mO+rTq3X1AIjqU1NYZuWV7UtZ70eHNdTz5j+CzUUzoJm2cMwfuubo5p1BVbODg8M7e2uadxTU4MjlgTlh2M2vkw6W4O9E4/xIyfMPxN5OHP2KalUlB5XArtoWdK5juyeJcn65HoPB8ViqomzwvDmO11B1BGhHJWMZKSyji61GdGbhNYaMtrweBCyIjkgPhcEB9QC6AID5dACbZoDpp6yOS+49rrcbEFAd6AIAgCA1X207O3a3EIxm20cttWnyPPofD7W8lp3VP8Akjo9hXeJOhLnqvuvuaiWkdOdFbB3jC3XiPUcFLSnuSTNO/tv8ihKHPiu9FVKtDgT4gMzCod+QDQZn0H+BRVpbsGzf2ZQ9tcxi+C1fy/eEWZVZ3Z30NK6aRkLBdz3BjfVxAHzXqWXgwqVFTg5y4JZPT2EYe2mgjp2eWNoaOthmT1JufaraMd1YR88rVXVqOpLi3kzFkRhAEBB7W7MQ4hD3Ugs4ZxyAeJjvqDlca+tiI6lNTWGbdneVLWe9DhzXX1yPPmP4JNRTOgmbZwzBHle3RzTqCq2cHB4Z29tcwuIKcH66EC3xFxOdz8Bl87qR+7hI1IpVXKUtcv6LTzyZ2C7QVMLHsgmdHG/JwB81jkehHMZqRydPhxZpRpQu0nNe7FvD5vsz0+5kYbtHUwP34aiQOBz8RcL8iHZFeKrOOrPZ2FrWTjFYa0yvWGZtXt3Xy+areM7WbZouOIFhdZyrVCGls2z4N5fDjzXdgwmYtVyuDRNO9x4AOeSbdAVjGpVlwZJVtLGgs1I48WT9R2gVzacUZc5j2kh0h/4ltG9D1Us6soxSfE0bbZ9KvVlOL/286cVns7kROGbY1kD99lS8kHMOJc0+t/oo1VqRw2bktn2lVyhDRrjhv65L3jvazIYIhTta2V7bvJzDCMshqbqadbdSa5lVa7OlVqShJ43eP6Nf1e1NZI4vfVSk9HEAX4eWwCh9pVlqi1/wrGk1CeM9r18y2YZ2iTfYKinmeTLuWif947xsQeoupqdXMW3yK272f7KvGMfhk9PuQXZ5NMMQgbC4gud4gCbFts781DbuTkWG1qdKNHO6s5wvXcelFunNBAEAQGLidCyeKSCQXbI0tPo4WuOo4rxrKwzOlUlTmpx4rU8w4nROgmkgf5o3lh/pNrjoeKqZLdeGfQ6NVVYKceDWTGWJIVrFoNyR3I+Ie397qzoS3oI4batD2N1JLg9V8/3kwlMVxN7PxZOf7B8z9Fp3cuCOm/0/R+Or8vu/sS60jpC+djeF99Xd8R4YGF39b/C34Fx9i2LaOZ56FLtyvuW+4v5P6cX9jeqsTjwgCAIAgK9txgMNZSvEwsWNLmPHmYQNOYNsxr7isKlNTWGbVpeVLae9D5rqeYnizLanL2n/daP8jqNVbpLi/OX9iFtm7oyIy+diknmW8ZUY7tL2S0ayv2dVO7cu0g34+uQH04rOa3tUzWtpqjmm4vPH6etTYG1rKdmGUDIdxznXc94A3t4DxA6ggngpas17L3StsaFRXr9qsSWX4/2SHYzR/xaiqIuIoyB6kEn4AJbL3WxtqpmpGHRZ8f6KFM908pPF0r/AIyO/dQNb9THaWkJK2slJco5+b182WHtEo46eeKmjAHdQta7q43Jv1UtzjRGlsVN783zx92VJl87+z0zUdXRRXYbli96pWkv/bHgjNZiMggNNZoY5+86w8TzfwgnkMsgvfa+7uRI/wDBj7eVxWfPRctOGTtxHA5YYop5WlgkJ3GniQB5jyzsvXBwpvPFmELmN1dxUfhjl974F/7DcK355aojKNu431dmfhZS20fdbNPbNXeqqmuS8zda2CmCAIAgCA0d2z4V3VY2cDKdgJ/njs13/bufFV91HE89Tr9hV9+g6b/i/o/TNfrWLsidoIvC13I29+f0W5aS1aOd/wBQUsxhU6afcg1unLlmwhlom9bn4/sq24eajO22NT3LSPbl/UzFAWhuvsSoNyklnIzkktfm2NoA+LnLftViOTktvVd6vGHRefpGxltFEEAQBAEBCbaV3cUU8m7vWYcud8l43hZM6cd+Sj1PP+xWzv8A/QmfASb7jnMIy3X6X5hatKMZ50L++rVrZU/eT+WHov3/AGQmM4PLTymGUOjlbodRzbfzBYtOGkllE0JU7mKnTm1Lt9frsMZxyAJBdpbnz6KNccrgbc3mCjJpz5Y69eztO2Rx3rE5W4Xyvr7eCwXw6dSeppWTl/64+pvLsYoGnDpHXBMr3g20t4bH2WVhSWII5HaEnK5m31+i0+xqbHcLmw+pLXNsWP3oyR4XBrrtzWvKLp1N7GhcUasLu09jvJSwlr2cPI400FRidVl45ZXXcQMmg69AAsUnVnnkZyqU7C33U8y8317vsc9q8MMFW+na0gjdYwc/CACOeayrLNRLuI9nVFTtJzzrq/obs2R7PqSlZHIY+8l3QS5+diRnYcAtqMYx4IoatepVeakmykdutYTNDThobut3g63G+W6ByUNxJJJNFlsilKU5TjLGFjhnj/RdOyChbHh7HAWdIS53U/opYJKKwV9zNzrSlJpvPLh00LusyAIAgCAIDX3bVQ79E2UcYpAf6XgtPx3fcta6WYZLrYVXduHHqvLX8mj1XnYGJirLxO6Z+4qa3eKiK3a9PftJ9mH4Mrd+isjiMFqpG2jYPyj5KqqPM2+0+gWUd23pr/qvI7VgbJ6L7Nabu8NphzaX/wB73O+qs6CxTRwu1J713N9uPBYLMpivCAIAgCA4TRNeC1wBByIPAoDCwzA6emJMMLGF3EtFroDC2t2Vp8RhMUzRvDNklhvMdzHMcxr8VjOO8sE9vXdGe9jK5p8zz3j2zslBM6CVgaRmHAeF7dHNOo+XBVlRSi8SO2salvVp79FJfbvI5zAeIusE2uBtzpxmsSWSwbGbUy4dLvszjdlJHo4cxycNCpKdVweTSvdn07mnu8GuD9cjckm1mF1IibI+N3ejwte0XB/C6/lN1YxqRklhnGVrWrSlKMo8OPQnMPpKWF25CyNjjnZoAJWZrnfUYXDI4SPiY5w4OIFx7UBlhAR+KYLT1Nu/hZJbhvC9kGTMghaxoYwBrRkAOAQHYgCAIAgCArvaFTd5h1U3lGX/AP5kO/0qKsswZvbNnu3UH248dDzgqs7w66ht2OHNpHwWcHiSZDcw36M49U/IqVlbnzouDBkPRU8uLPpFNYgl2LyPqxMz01sezdoaUf8AQj/9bVbUvgXcfPr15uKj/wCz8yXWZrBAEAQBAEAQBAQu1OzcNfCYpRYjNjwPEx3McxzGqwqU1NYZtWl3Utqm/D5rqefNo8CmoZjBM2x4tcPK9ujmnl8lWTg4PDO3tbqnc09+Hz7OxkWsDZMaUWfllcceoP7qaD0z0ZXXNNOq4vhKOPAvvZfQ1NZXNqXSOcIv+JITxNsmfI29Ft0t6Ut9nPXypW9FW8NXxb9ekjfq2CnCAIAgCAIAgCAICN2lYHUlS06wyf8ArcsZ/Cye2eK0Guq8zzAqg+hgr1HkuDKernB81LezgPRU8uLPpFPWC7l5H1YmZ6b2RfvUNKf+hH/62q2p/Au4+fXixcVF/wBn5lZ7T9spMPETIQ0vkubuFwGtXlWe4smdja/5NRwbxpkx9ku0tk9PLLVARuhFyQcnX4W6k6JTqKayeXVpK3qKGc54YKXX9rVa6QuiDGMvk0tubaXN+Khdzroizp7FzFOcsM2Fs9t6ybD5K2WzXRXD2j8QGVvXJbEZqUd4qK9vKlVdLi8/0UWi7Yqlr3GSFj2u8oB3S3lc6qBXC1yiyqbHmlHdlq+OfHQwq3tYr3m7O7jHINv8SVi7l8kTw2Gv5z8ES2zva/Iy4rWhwtk9osb6AjqpKddS0ZqXmy5UUpQeVnHiY+IdsVU4nuoY2DTeu4/osXcrkieGxJv45pdyz+D7gPa7OyT/AOWGvjP4G2IOg6r2nX3s5I7vZTpRTg8tvGO8httdv34i3uu4YxgN2k5yNPMHS+oUVWtGSxg3bHZ9ahLf38PotfXgUwTFvmNxz5eqg3FL4S2VxKk/9x5XX8nCS7+g0tx9eiyWIEVXeuNc4XLr39hN7I7Vz4W8vi8bHZPYeDrnIn81zk76KWnP3so0bu1j7Ldks66Pnlvn1y+JdGdslQGODoGb5yY4HIX/ABAqVXCaehX1NjzhKOJZTaT7Cc2D7TX1MvcVTWtyLg9uQs3jcaLKlV39CC+2e7ZKW9lMwsS7XHCrDYWNdThwaSfM4XsXDkPmvHXSlumUNmTlbuq3h8Uuz7dhJdo3aI+lLIKXd7xzQ9ziL7odwFuayq1NxGFhY/5LeXhIr2z3azUiRrKlrHsJAJA3XC+vVRwr7zw0bN3sn2NN1Iy0XU7z2wzNnd/BY6HeIAuQ6wPG/Beu4Sk00Yw2ROdJTjLVrOP2Tm2XaX3EVO+lDXGZpf4uDWi3LW5WdSqoLJq2dk7ibhnGPX5KxhXa3ViZvfiMxkgODW2IBPEG6jjcZljBu19kezpOallpZ4fsufaNt59iZG2n3XSyDezzDWcypatTcWTRsrR3NTd4JcWNmdrXYhhtU+Roa+OORriPKf4ZIIXm/vU2zOVu6F1GnnOq8zRqqzuwV6eS4FPV1k+alspXXYw82j5KnqLE2u0+h2kt6hB/9V5HYsDYPR3Z1Ud5htM7kzd/scW/RWlB5po4PacN26mu3Pjqar7bqnerms/BEP8AuN/oorl8EWGxI/HLuRrxpIuN47pINtMhxPVQb73d1Fr/AI8VWdefJadi5stJ2HnFA7EX3aG2IjtmWHi53zCnVDEHniVUtqb1zHd+DOO/OmfwVttQ8NdGHkRuIc5uhc3gT/nJQKo1DdLWVpGVwqz5L69TuqsKeyKKofcCQu3BzaBYu+OSkcN2nl8zUp3Xt73dj8MU/HRZ+yOmnlDS7eja+7bDeOTSTmd3U2ssadSMFnGpne2tS4nGKliC46/b8nR3J3PC0lrS1rjo3MWB6olJ5mzKdWlTcLaPHKWOiWuplUEkbZWOljMkYdd7AbXA0968pOMXmRnfUq1SnuUuOddcaFw20noJKOnko6dsRdIQ4W8Q3WnIlbFWSdPQpdn0JxvN2fGOfLH3Kjh1RExzjLEZfB4Gk2ZvHV3O3JRUpQim2Wd/Sr1pxp0spc3y/fd4mJ3BLSA0uAsXWBIAvxPILGKlJuSJasqVKnGjN5zha68+LOmtJ3bDK+RPsXlLGTK/clT3U8Z0b+X3OZeDugZ3P/jn9AvEmstmbqQkoQi85a+mv2R8kPja31d8LfVI6Rb+QqvNeEOmZfTH3O0FwNw4gWIIGt7ZHpkkZ7qaXE9rWyrVIynwjy7dC3bE7Nd6HV043aaAF5J/5hbwA6XU9Cl/JlTtS/zmjTfe/t+fDqV3Eat9TO6Q23pHG1zkOQ9AB8FH/wCWobixY2mef3f48kR5k3Gh17kWz5m4Sn/5fEXjbsM82o/Vo7AoXq2ywglCKj8jkal77NdwZ4W+nm/1fBS1JZjHuNSzoezqVX1l9s/cy6/CJIGxPkvaZneN9CbEezL3r2tDdSZDs+79vKpF9cruenrvODO+qJGMJMkjrMb6DJo9APqvG3VkZwhTsKDfp9EbymwVuG4JPF94xO3zzfIN3/UtqolGm0uhR2cpVr2EpcXLP3NGKrO6OE7rNceQJ+CygsySIriW5SlLon5FRurg+clmwp94m9MvcVV3CxUZ3OyKm/aQ7MrwZlqEsjeHYtXb9E6LWOUj+l4Dh8S5WFq8wwcft2nu3Kl1Xlp+DWnapLvYnPfTdHsDf3Udx8SNvYyxQk+37IrdDI6GWKSSI3Y5shY77w+oOnovF/tT1Jaklf2z9m8Pp29H3nofFcViqMKlqIxdjoSbW4eHgt1Pmcs4tPD4mhNksI+11cNMeDneL+Vouf09q0aMd6Z1e0q0qNviPF6fTUu3bZTd1JSxsbaNsTmi3Di3L4Ka54Irdipe0k+ePuaz4jgQ7eOdxYt0AHxuoW4KOEtS0jTuXcOcpYhnRaa+uJl/Z5hD3m6RC5wF9HOaDa3P1WSUlSeTXlOlUv4bvFJ5f27WdNIWh95GlzLcA7dN9dFhB00veWWbF1Tupz/2pJLHz8mWHaqSAwUn2ZhY0teXBxud7eANzqpazW4scDQ2bCorqp7R5klh+K/BXpaOQRiRzHNY+4Y/R1jbLr0UTpuKUuRY07yFac6KeJLK/aLxQbXw09AIoKVneHwz7wuCCPMTqCtpVVuZivkUMrKbuPZ1p4zwb1z69cii1cjS67WEAnNtwQ2/InO3Ra0tyWq0Zc0VdUpKnUW9Hrp9c/v5mKyIB4tyJty4Lxybg8ksaEYV1u8MN48PoI85XHk23xuvXpTR5T966lLoseTZzDw4ubwtl69Qsd1xxIl9rGtv0tU9V+0bF2m2zZPhcFLC0McTuytGQAYAfccvYtqpUTp5XMobOykrvcmvh1/BU8K2ZqqtpfDTue0fesN2442JUEKM2srQs7raFtCW5NbzXYn5kLVsIbukWO80EciHgELGK3Ztd5NWlGrbRa4Nx/8A0iSw7CH1JfuAkxMMthrbK3uJWdGG8pEG0rn2M6Xfl93D7s6KWAyPbGOL3Bv9xsoqazJI3Lup7OhKa6eeiNmds1O2KKhhA8jCL9AALe9bVx8JQ7GX+++5/Y59iGANe6SteLlh3I+hsC4+unsXtvDEc9Rteu51vZ8o+Zae2at3KDu9ZZGt9jbvJ97R71jdPEMGWw6e9db3RN/b7milXnZGLib7RP8AS3vNlNQWaiK/atTctJvrp4srVvRWWThia2fku1zeRv7x+y07uOqZ0/8Ap+rmE6fR58f6JVaZ0RsTsVxMR1b6cnKZmXV8V3Af2l/uWzayxLHUotvUd6iqi/i/o/3g2NtBsLSVsomlYd8cS023raHmt5wi+KOXp16lNNQk0mc8b2Io6sMEkebBugtNjYaXGiSipcTynWnSeYNruJOjwSGKD7Kxn8K27u9DxWWDBybeXxIbZ7YKlopzURB29YgAm4aDyWMYRi8pEtW5q1YqM5ZSJbaDAIK2Pup2Bw0OrTzB0XrSejI4ylB70XhlXw7spoYnb7g+TkHnw+7VYqnBcEbFW9r1ViUnjw8i01+AU80H2Z8Te70aBa3UciszWTaeUVml7KsPYbljn9HOJCwVOC5GxO8rz+Kb8STxbYWiqI2ROi3Ws8u6bEe5euKejRHTrVKct6DaZmnZimNMKN0QMTRYA6dfVe4WMEe8872deJg4NsHRUu/uR72+LO3zvZcs15GKjwRJVrVKuN+TeOpEVnZNQPdvN7xg/C12Xs5LF0oPkTQvriCxGb8/MyazsxoH0/2drCw8RKD4w7nc8fQrJwTWCOFzUjU9pl57zSe0uy8tBMYJQb8WvHB7fxA/MaKvnvQlhnX2nsLmkp020+fXPaRX2cWt7b63Kj33nJt/4tPd3frzMjD9yN4L2mRl/E0kjeHQ/dPIrJVWnqtCGpYRlH3ZNS5POv8AXYekNip6V9Iz7HbugLbv3mu1a8aO/wB+BVjCSkso4y5oVKNRxqcfPtImr7MqGWZ07mHxG5ZfwknWy93I5zjU8/yavs/Z7z3en1JLZ7Yyloi90LDd4sd43y5Z6IoqPAxqVqlXG+84Man7PaGOoFSyOzgd4C/hB5gJuRznAdeo4ezcnjoZ+1Gy1PiDAycHw+VwNiF7KKksM8pVZ0pb0HhmRs5gUVDCIIQd0G9zxJOpRJJYR5UnKcnKT1ZqrttxTfqYqYHKJm87P78pGRH8rWn+paN1LMkjqNgUd2lKo+bx8l6fga3WqX5F7QS2Y1vM393+627SOrZz+362KcafV58P7IJbxypm4PNuyDkfD7+Hxsoa8d6DLPZFf2V1HPB6ePD64LIqw7czMHxB1NPHUM80bw71scx6EXHtWUZbrTIq9JVqcqb5o9PUNU2aNkrDdr2hzTzDhcK2Tyso+eTg4ScZcVod69MQgCAIAgCAIAgCAIAgCAiNptn4a6EwzDq1w8zHfib+mqwnBTWGbNrdVLapvw+a6nnvabZ6agmMMw6sePK9vNv1GirKlNweGdvaXdO5p78PmuhErA2ib2T2mmw+bvYzdpykjJ8L2/Rw0OnoSDJTqODyjUvbKndU92XHk+nrmj0Js/jkNbC2eB12nIg+ZjtWuGhHx4jIqyhNTWUcPc21S3qOFRa+tUSSzIAgCA6qqobGx0jzZrGlzjyDRcn3BeN4WWZRi5SUY8WeYsexJ1VUS1DuMjy63Ifdb7AAPYqmct6TZ9CtqKo0o01yX9/UwFiTFcxmbekI/D4f1+PyVlbx3YHFbYr+1umlwjp+frp8jAU5VH0FD1PHAtlJPvsDuYz9RxVTUhuyaO/srhV6Eanj3ridqwNo3N2MbQ95C6hefFFd0d9Y3HMf0uPucOS3rWplbrOU27ablRVo8Ho+/wDf2NlrbKAIAgCAIAgCAIAgCAIAgCAidpdn4a6EwTDq1w8zHaOb+mqwnBTWGbFrdVLapvwf7PPe0+z01BMYZh1Y8eV7eY+o0VZUpuDwzuLS7p3NPfh810IhYG0TWym0s2HzCWI3acnxk+F7eR5EaHT0JBkp1HB5RqXlnTuqe5LjyfT1zR6E2exyGthbPC67TkQfMx2rXDQj48RkrKE1NZRw9zbVLeo6c1++1EmsyAIDXHbLtF3UDaJh8c2b7aRA/wCoi3o1y1bmphbvUvdh2ntKvtpcI8O/9fg0qtA6066mbcaXnQfHRZ04b8kjXu7hUKMqj5efIqTjc3Ktj58228s+IeBAS2BVNnGM8HcPX9/otW5p5W8uRfbDu/Z1HRlwlw7/ANonFoHWGdgmKSUk8dRGfEx1+hHBzT0IJHtWUZOLyiG4oRr03TlwZ6UwPFo6uCOoiN2vF+rTq09QclawkpLKOBr0J0Kjpz4oz1kQhAEAQBAEAQBAEAQBAEAQETtJgENdCYJm5cWuHmY7RzT/AJdYTgprDNi1uqltU34f32HnvajZ2agmMMoy4sePK9vMfUaKsqU3B4Z3FpeU7mnvw+a6EQsDaJnZXaSbD5hNEbg5PjJ8MjeR5EaHT3gyU6jg8o1Lyzp3VPcn8n09c0ehdncdhrYWzwuuDkQfMx2rXDQ/PiFZQmprKOHubapb1Nya/fajuxjE46WF9RKbMYLnmeQHMk2A9V7KSissxo0ZVpqnDizzXj+LvrKiSpk8zze2jWjJrR0AsFVzm5PLO+treNCkqceXrJHrAnITHaq5EY0zProP85rftqeFvPmcrt2735qhHgtX3/oiFtHPhAEB9a6xBGiM9jJxeVxLTQ1PeMDteBHVVdWnuSwd3s+8V1RUua0feZCiN4uXZvtgaCbu5Cfs8hG/+R3ASD5Hp6AKehV3Hh8Cq2rs/wDyYb0fiXDt7Pwb9jeHAOaQQRcEZgg8COYVkcW008M5IeBAEAQBAEAQBAEAQBAEAQEVtJgENdCYJm5cWuHmY7RzTz+awnBTWGbFrdVLapvwf7PPe1Gzs1BMYZRlxY8eV7eY68xoqypTcHhncWd5Tuqe/D5roQ6wNomdltpJsPmE0RuDk9hPhkbyPI8jp7wZKdRweUal5Z07qnuT+T6euaJntC22OIObHGHMgZYhp8znkZudY2yuQB6nXLOtW39FwNTZmzVapylrJ+RTVAWx0VtSI2Fx48AOZUlKm5ywad9dxtaTm+PJdpVnuJJJ4nNWqWDg5Scm5PizihiEAQBAZWH1ZidfQ5Ecx+qjq01OODdsLyVrV31w5rsLOx4IBBuDmFVtNPDO6p1I1IqcXlM+rwzNidm2332UikqXXgOTHnjETofyfL0W1Qr7vuy4FFtXZXtc1aS97muv78zdbHhwDgQQRcEZgg8COa3zk2saM5IeBAEAQBAEAQBAEAQBAEAQEVtHgMNdCYJm5cWuHmY7RzTz+awnBTWGbFtc1LeoqkP7PPe1Gzk1BMYZRcHNjx5Xt5jrzGnuKralNweGdxZ3lO6p78PmuhDqM2ggPjnAC5NgF6k28IxnOMIuUnhIrWI1neOvoMmj6+pVnSp7kcHDbQvXdVd7kuC9c2YalNAIAgCAIAgJLCq/uzuu8p+HX0WvXo76yuJb7L2k7aW5P4H9O3u6+s2AHUcFXvQ7KMk1lBeHpddhtv5aEiGW8lP+H70fVl9PynLlbO+xRruGj4FRtHZULj34aT8+/wDJu/CcVhqoxNBI17DqNDyI4tPQrfjJSWUcjWo1KMtyosMzVkRBAEAQBAEAQBAEAQBAEBh4picVNGZppGsYOJPyA4k9BmsZSUVlklKjOtLcprLNG9oO3BxAiKNgbAx123AL3OsRvE/dFj5R7SdK+tW39FwOw2ZsxWq35PMn4FMUBbBA2kssgMWxDfO43yj4n9FYUKO4svicdtXaX+RL2dP4F9f108SMWyUwQBAEAQBAEAQElhuJFnhdm34j06dFr1qCnquJcbN2pK3e5PWHl3dnZ4ds+1wIuDcHVV7TTwzsITjOKlF5TPq8MiRwPHJ6OTvaeQsOo4tcOTgciFlCbi8oguLalcR3aiz65G29l+1SCa0dWBBJw3hcxOPzZ7bjqt2ncp6S0OYu9iVaeZUveXTn+/WhsGGZr2h7HBzTwLSCD6EcVsp5KSUXF4ejOxengQBAEAQBAEAQHCaVrGlznBrRmSSAAOpPBD1Jt4RQNqO1OngBZSgTyfizETT68X+jcuq1qlzFaR1Lq02JVq+9V91fX9fPwNRY7j1RWv7yokLzoODWg6NaMh8+a0pzlN5Z09ta0reO7TWCNWBsHxzgBc5AcSvUm3hGM5xgnKTwkQOJ4nv+BmTeep/Zb9GhuavicjtLarr/AO3T0j5/rs8SMWyUoQBAEAQBAEAQBAEBl0Nc6I5ZjUHh+xUVSlGa1N6y2hVtZe7qua9cCwUtW2QeE56jUKvqUpQep2FpfUrlZg9ea5neozcCAksHx6ppDvU8z4+YBu0+rTdp9oWcZyjwZBXtaNdYqRT9dS94P2vzNs2pgZIPxRksd6kG4J9LLYjdP+SKWvsCD1pSa7Hr6+pbsO7UMPltvPfETpIw/Nm8FNG5gysq7FuocEn3P84J+l2nopPJVwnp3jQfcTdSqrB8GaU7O4h8UH4MkGVkZzEjD6OB+qyyiBwkuKYfWRjMyMHq4D6plBQk+CZgVW01HH56uAf/AGNJ9wN1i6kFzJ4WdxP4YPwZAYh2n4fFfdkfKRpGw/N9h8VHK4gjcpbGu58Ul3v8ZKli/bBK67aaBrB+KQl7rdGiwB9pUErt/wAUWlHYEFrVlnu09fQoeMbQVNWb1E75OhNmj0a2zR7AteU5S4suaFpRof8Ajil5+PEjFgbAQHTVVTYxdx9BqVJTpSm9DUu72lbRzN68lzK/XV7pOjdG/rzKsKdKMOBx99tGrdP3tI8l64sw1KaAQBAEAQBAEAQBAEAQBAcmPINwbHmvGk+JlGcoPei8MlqTGjwkF+o4+0arVqWqesS/tNuyj7tdZXVcfn1JaCdrxdpB+fuWpKEo8UdFQuqVdZpyz66HYsCcIAgCAIAgCAIAgCA65pmsF3ED/NBqs4wlLgiCvc0qCzUlj10ImrxnSMW/MePsC26dqlrI56727KXu0FjtfH5LkRL3lxuTc8ytpLGiOfnOU5OUnlnFemIQBAEAQBAEAQBAEAQBAEAQBAcmvINwbHovGsnsZOLynhmfBi8jeJ3h14+9QStoPhoW1DbVzT0k95dv5M6LGmHzAt+IUErWS4MtqO3qMvji19fx5GXHXRu4PHty+aidGa5FhT2ja1OE189PM72uB4EH0Kjw0bcZxl8LycrLwzFkBxcQOJAXqTZhKcY/E8HTJWxt4vb7Df5LNUZvkatTaNrDjNfLXyMSXGmDgC74BTRtZc2V1bb1CP8A4039PXgYE+LyO4Wb6cfeVPG2gu0qa+2rmppH3V2fn8YMBzyTckk9VOlgqpSlJ5k8s4r0xCAIAgCAIAgCAIAgCAIAgCAIAgCAIAgCA56Lw9YWRgZ9NwHoteXEubb4V3CZEeVuBHrYZUBYsyPjl6eHxAEAQBAEAQBAEAQB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0" name="AutoShape 6" descr="data:image/jpeg;base64,/9j/4AAQSkZJRgABAQAAAQABAAD/2wCEAAkGBxMREhUQEhIWFhUXGB0XGBcYFxgaFxcYFRUXGxkYGB0YHSggGBolHhcXITEhJSkrLi4uFx8zODMtNygtLisBCgoKDg0OGxAQGy8mICYtLS0tLS0tLS01NzItLS0tLy0vLy0tLS0tLTItLS0tLS0tLS0tLS0tLS0tLS0tLS0tLf/AABEIAOEA4QMBEQACEQEDEQH/xAAcAAEAAgIDAQAAAAAAAAAAAAAABQYEBwIDCAH/xABCEAABAwIDBQUFBgUCBgMBAAABAAIDBBEFIUEGEjFRYQcTIjJxgZGhscEUQlJi0eEjcoKS8MLxM0NjorKzJIOTFf/EABsBAQACAwEBAAAAAAAAAAAAAAADBQIEBgEH/8QANxEAAgEDAQUFCAIBBAMBAAAAAAECAwQRIQUSMUFRYXGRsfATIjKBocHR4ULxFAYjQ2IzUpKy/9oADAMBAAIRAxEAPwDRqAIAgCAIAgCAID6gMmnoHv4NNuZyHxUcqsY8WblCwuK/wReOr0XiZ8OBn7z/AGAfqteV2uSLej/p+X/JPHd+8eRlx4TEOIJ9T+iidzNlhT2Jax4pvvf4wd7aKMfcb7r/ADWDrTfM247OtY8Ka8M+ZzFOz8Df7R+ixdSfVkqtKC4U4/8AyvwDTsP3G/2hPaT6sO0oPjCP/wAr8HB1FGf+W33W+S99tPqRS2day4014Y8jokwmM8AR6H9VIrmaNWpsS1lwTXc/zkxJsD/C/wBhH1Cljdrmiurf6fl/xz8f1+DAqMPkZmWm3MZj4LYjVhLgypr7PuKKzOOnVar6fcxVIaQQBAEAQBAEAQBAEAQBAEAQBAEAQEjSYS9+Z8I68T6BQVLiMdFqy2tNj1q/vS92Pbx+SJemoI2cG3PM5n9lpzrzlzOkttmW9DVLL6vX9IylCWAQBAEAQBAEAQBAEBjVFCx/FtjzGR/dSwrTiaFzsy3r8Y4fVaf38yHrMJczNviHTj7luU7iMtHoc3d7GrUfeh7y7OPh+CPstgqD4gCAIAgCAIAgCAIAgCAIDupaZ0hs0foPVYzmoLLNi2talxPcprPrmWCiw5sefmdzOnoq+rXlPRaI62y2VSt/el70ur+yMxQFsEPDsp6d8jgyNjnuPBrQXOPoBmvUsmMpxisyeEXHCOzGvns57Gwt5yHxW/lbcg9DZTRtpvsKqttq2p6Re8+z8luw/sehbYz1EjzyY1rB8d4qdWi5srKv+oKr+CCXfr+CfpezTDWcYC8/mkefgCB8FIremuRpT2xdy/ljuSM+PYnD28KOL2tv81l7GHQhe0bp/wDIw/YnDzxo4vY23yT2MOgW0bpf8jMCp7NcNfwgLDzbI8fMkLF29N8iaG2LuP8ALPekQOIdj0Dr9zUSMPJ4a8fDdKjlaLkzcp/6gqr44J92n5Kli/ZfXQ3LGtnb/wBN3it1a6x9guoZW01w1LSjtu2qaSzF9v5RTammfG4skY5jhxa5pa4eoOagaa0ZawnGa3ovK7DqXhkEBh1uHNkz4O5jX15qenXlDtRWXuyqVz7y0l1/PrJAVVK6M2cPbofRb8Jqayjkbm1q2892ovw+46FmawQBAEAQBAEAQBAEBm0FAZTyaOJ+g6qKrVUF2lhYbPndS00iuL+y7SxQQtYN1osP84qtnNyeWdpb29OhDcprCOaxJjuo6R8rxHGxz3uyDWi5PsC9Sb0RhUqRpxcpvCNnbL9kznWkrn7o490w5/1v4D0bf1W3TtecvA56728l7tBfN/ZfnwNnYRgtPSt3IIWRjXdGZ/mPF3tK24wjHgjn61xVrPeqSbM9ZEIQBAEAQBAEAQGDiuEQVTdyeJkg/MMx/KeLT6LGUVLiiWjXqUXvU5NPsNZbUdkpAMlC++vcyHP0Y/6O961KlrzgdBabe/jXXzX3X48DWFbRyQvMcrHMe3i1wII9+nVajTTwzoqdSFSO9B5R0LwzOE0QeN1wuFlGTi8oir0KdeDhUWUV3EMPMRuM26H6HqrGlWU12nF7Q2dO1lnjF8H9n2+ZhKYrggCAIAgCAIAgM3DaIynk0cT9B1UVWqoLtLDZ9hK6qdIri/su0scbA0BoFgFWSk28s7elTjTgoQWEjkvDMsWx+yE+IvtH4Ymmz5SPC3oPxO6e+ylp0pVOBo320KdrH3tW+C9cjemzOy9PQM3YWeIjxSOze/1Og6DJWEKcYLQ426vatzLNR9y5Im1IaoQBAEAQBAEAQBAEAQBAQ+0mzVPXx7k7LkeV4yez+U/Q5LCdOM1hm1a3lW2lvU33rkzRe2Oxs+HP8Q34SfBKBkfyuH3XdNdL52rqtJwfYdhY7Rp3UdNJc1+OwrSiLA+PYHAtIuDxC9TaeUYVKcakXGSymVvEqExG48p4H6HqrKjVU12nFbR2fK1np8L4P7Pt8zCUxWhAEAQBAEB30lMZHBo9/Ic1hOagss2LW2ncVVTh/S6logiDGhreA/y6q5ycnlneW9CFCmqcOCOaxJggLJsVtdLh0txd0Lj/ABI78fzN5PHx4FS0qrg+wr7/AGfC6h0kuD+3cegcJxOKqibPC8OY4ZH5gjQjUKyjJSWUcVWozozcJrDRmLIiCAIAgCAIAgCAIAgCAIAgOmspGTMdFI0PY4Wc0i4IXjSawzKE5QkpReGjRHaDsO+gd3sV3UzjkeJjJ+6/pyd7OPGvrUXDVcDstmbTjcrcnpNfXtX3RS1rlscJog8FrhcFZRk4vKIq9GFaDhNaMrFbSmNxafYeYVpTmpxyjhLu1nbVXTl8n1XUx1maoQBAEB9CAs2GUndsz8xzPToq2vU35acDt9l2X+NSzL4nx/BlqAsywbG7KS4jKY2HcY0XfIRcNv5Ra4uSdL6E6KWlSdR4NG+v4WkMvVvgiPxzBpqOZ0E7d1w/tcNHNOrT/mawnBweGT29xTrwU6b09aMj1iTlk2K2ulw6W4u6Jx/iR34/mbycPjwKlpVXBmhf2ELuGHpJcH65HoHCcTiqomzwvDmOGR5cwRoRyVlGSkso4mtRnRm4TWGjMWREEAQBAEAQBAEAQBAEAQBAdNXSslY6KRocxwIc08CDovGk1hmUJyhJSi8NHnvb3ZR2Hz2FzC+5id01Y78w+IseYFbWpOD7Dt9m38bqnr8S4r7lYUJYmJiVJ3jLfeGY/T2qajU3JdhXbTslc0tPiXD8fMrJCszhmsHxAEAQElglLvO3jwbn6nT9Vr3FTdjhcy52Nae2rb8uEfPl+SwKuOxO+go3zyMhjbvPe4NaOpPwHVepNvCMKtSNODnJ6I9I7J4Aygp2QMsSM3ut53nzO+g6AK1pwUI4RwV5dSuarqS+S6I6tr9l4cQh7uTwvbcxyAeJjvq06t16EAjypSU1gysr2drU3o8Oa6/vozz7juDTUczoJ22cOB+65ujmnUFVs4OLwzt7a5p3EFOD0I5YE5Y9itrZcOl3m3dE4/xI75H8zeThz9ilpVXB9hoX9hC6hrpJcH65HoLCMUiqomzwuDmO4HUHUEaEclZRkpLKOJrUZ0ZuE1hozFkRBAEAQBAEAQBAEAQBAEAQETtPgUddTvp5Nc2u1Y8eVw/zMEhYVIKccM2LW5nb1VUj8+1dDzbidA+nlfBKLPY4tcPTUcweIPIqqlFxeGd9SqxqwU48GYy8JCAxul3Xb44O49D+/H3qwtqm9HD4o4/bVn7Kr7SPCXnz8ePiRi2SlCAIC1UFP3bANeJ9T/llV1p78snebOtv8e3jHnxfe/WDIURvG2exbZweLEJG82RX9z3j/wAf7luWtP8Amzmdu3mqt497+y+/gbYW6c2EBBbXbMQ4hD3cmTxnHIB4mO+rTq3X1AIjqU1NYZuWV7UtZ70eHNdTz5j+CzUUzoJm2cMwfuubo5p1BVbODg8M7e2uadxTU4MjlgTlh2M2vkw6W4O9E4/xIyfMPxN5OHP2KalUlB5XArtoWdK5juyeJcn65HoPB8ViqomzwvDmO11B1BGhHJWMZKSyji61GdGbhNYaMtrweBCyIjkgPhcEB9QC6AID5dACbZoDpp6yOS+49rrcbEFAd6AIAgCA1X207O3a3EIxm20cttWnyPPofD7W8lp3VP8Akjo9hXeJOhLnqvuvuaiWkdOdFbB3jC3XiPUcFLSnuSTNO/tv8ihKHPiu9FVKtDgT4gMzCod+QDQZn0H+BRVpbsGzf2ZQ9tcxi+C1fy/eEWZVZ3Z30NK6aRkLBdz3BjfVxAHzXqWXgwqVFTg5y4JZPT2EYe2mgjp2eWNoaOthmT1JufaraMd1YR88rVXVqOpLi3kzFkRhAEBB7W7MQ4hD3Ugs4ZxyAeJjvqDlca+tiI6lNTWGbdneVLWe9DhzXX1yPPmP4JNRTOgmbZwzBHle3RzTqCq2cHB4Z29tcwuIKcH66EC3xFxOdz8Bl87qR+7hI1IpVXKUtcv6LTzyZ2C7QVMLHsgmdHG/JwB81jkehHMZqRydPhxZpRpQu0nNe7FvD5vsz0+5kYbtHUwP34aiQOBz8RcL8iHZFeKrOOrPZ2FrWTjFYa0yvWGZtXt3Xy+areM7WbZouOIFhdZyrVCGls2z4N5fDjzXdgwmYtVyuDRNO9x4AOeSbdAVjGpVlwZJVtLGgs1I48WT9R2gVzacUZc5j2kh0h/4ltG9D1Us6soxSfE0bbZ9KvVlOL/286cVns7kROGbY1kD99lS8kHMOJc0+t/oo1VqRw2bktn2lVyhDRrjhv65L3jvazIYIhTta2V7bvJzDCMshqbqadbdSa5lVa7OlVqShJ43eP6Nf1e1NZI4vfVSk9HEAX4eWwCh9pVlqi1/wrGk1CeM9r18y2YZ2iTfYKinmeTLuWif947xsQeoupqdXMW3yK272f7KvGMfhk9PuQXZ5NMMQgbC4gud4gCbFts781DbuTkWG1qdKNHO6s5wvXcelFunNBAEAQGLidCyeKSCQXbI0tPo4WuOo4rxrKwzOlUlTmpx4rU8w4nROgmkgf5o3lh/pNrjoeKqZLdeGfQ6NVVYKceDWTGWJIVrFoNyR3I+Ie397qzoS3oI4batD2N1JLg9V8/3kwlMVxN7PxZOf7B8z9Fp3cuCOm/0/R+Or8vu/sS60jpC+djeF99Xd8R4YGF39b/C34Fx9i2LaOZ56FLtyvuW+4v5P6cX9jeqsTjwgCAIAgK9txgMNZSvEwsWNLmPHmYQNOYNsxr7isKlNTWGbVpeVLae9D5rqeYnizLanL2n/daP8jqNVbpLi/OX9iFtm7oyIy+diknmW8ZUY7tL2S0ayv2dVO7cu0g34+uQH04rOa3tUzWtpqjmm4vPH6etTYG1rKdmGUDIdxznXc94A3t4DxA6ggngpas17L3StsaFRXr9qsSWX4/2SHYzR/xaiqIuIoyB6kEn4AJbL3WxtqpmpGHRZ8f6KFM908pPF0r/AIyO/dQNb9THaWkJK2slJco5+b182WHtEo46eeKmjAHdQta7q43Jv1UtzjRGlsVN783zx92VJl87+z0zUdXRRXYbli96pWkv/bHgjNZiMggNNZoY5+86w8TzfwgnkMsgvfa+7uRI/wDBj7eVxWfPRctOGTtxHA5YYop5WlgkJ3GniQB5jyzsvXBwpvPFmELmN1dxUfhjl974F/7DcK355aojKNu431dmfhZS20fdbNPbNXeqqmuS8zda2CmCAIAgCA0d2z4V3VY2cDKdgJ/njs13/bufFV91HE89Tr9hV9+g6b/i/o/TNfrWLsidoIvC13I29+f0W5aS1aOd/wBQUsxhU6afcg1unLlmwhlom9bn4/sq24eajO22NT3LSPbl/UzFAWhuvsSoNyklnIzkktfm2NoA+LnLftViOTktvVd6vGHRefpGxltFEEAQBAEBCbaV3cUU8m7vWYcud8l43hZM6cd+Sj1PP+xWzv8A/QmfASb7jnMIy3X6X5hatKMZ50L++rVrZU/eT+WHov3/AGQmM4PLTymGUOjlbodRzbfzBYtOGkllE0JU7mKnTm1Lt9frsMZxyAJBdpbnz6KNccrgbc3mCjJpz5Y69eztO2Rx3rE5W4Xyvr7eCwXw6dSeppWTl/64+pvLsYoGnDpHXBMr3g20t4bH2WVhSWII5HaEnK5m31+i0+xqbHcLmw+pLXNsWP3oyR4XBrrtzWvKLp1N7GhcUasLu09jvJSwlr2cPI400FRidVl45ZXXcQMmg69AAsUnVnnkZyqU7C33U8y8317vsc9q8MMFW+na0gjdYwc/CACOeayrLNRLuI9nVFTtJzzrq/obs2R7PqSlZHIY+8l3QS5+diRnYcAtqMYx4IoatepVeakmykdutYTNDThobut3g63G+W6ByUNxJJJNFlsilKU5TjLGFjhnj/RdOyChbHh7HAWdIS53U/opYJKKwV9zNzrSlJpvPLh00LusyAIAgCAIDX3bVQ79E2UcYpAf6XgtPx3fcta6WYZLrYVXduHHqvLX8mj1XnYGJirLxO6Z+4qa3eKiK3a9PftJ9mH4Mrd+isjiMFqpG2jYPyj5KqqPM2+0+gWUd23pr/qvI7VgbJ6L7Nabu8NphzaX/wB73O+qs6CxTRwu1J713N9uPBYLMpivCAIAgCA4TRNeC1wBByIPAoDCwzA6emJMMLGF3EtFroDC2t2Vp8RhMUzRvDNklhvMdzHMcxr8VjOO8sE9vXdGe9jK5p8zz3j2zslBM6CVgaRmHAeF7dHNOo+XBVlRSi8SO2salvVp79FJfbvI5zAeIusE2uBtzpxmsSWSwbGbUy4dLvszjdlJHo4cxycNCpKdVweTSvdn07mnu8GuD9cjckm1mF1IibI+N3ejwte0XB/C6/lN1YxqRklhnGVrWrSlKMo8OPQnMPpKWF25CyNjjnZoAJWZrnfUYXDI4SPiY5w4OIFx7UBlhAR+KYLT1Nu/hZJbhvC9kGTMghaxoYwBrRkAOAQHYgCAIAgCArvaFTd5h1U3lGX/AP5kO/0qKsswZvbNnu3UH248dDzgqs7w66ht2OHNpHwWcHiSZDcw36M49U/IqVlbnzouDBkPRU8uLPpFNYgl2LyPqxMz01sezdoaUf8AQj/9bVbUvgXcfPr15uKj/wCz8yXWZrBAEAQBAEAQBAQu1OzcNfCYpRYjNjwPEx3McxzGqwqU1NYZtWl3Utqm/D5rqefNo8CmoZjBM2x4tcPK9ujmnl8lWTg4PDO3tbqnc09+Hz7OxkWsDZMaUWfllcceoP7qaD0z0ZXXNNOq4vhKOPAvvZfQ1NZXNqXSOcIv+JITxNsmfI29Ft0t6Ut9nPXypW9FW8NXxb9ekjfq2CnCAIAgCAIAgCAICN2lYHUlS06wyf8ArcsZ/Cye2eK0Guq8zzAqg+hgr1HkuDKernB81LezgPRU8uLPpFPWC7l5H1YmZ6b2RfvUNKf+hH/62q2p/Au4+fXixcVF/wBn5lZ7T9spMPETIQ0vkubuFwGtXlWe4smdja/5NRwbxpkx9ku0tk9PLLVARuhFyQcnX4W6k6JTqKayeXVpK3qKGc54YKXX9rVa6QuiDGMvk0tubaXN+Khdzroizp7FzFOcsM2Fs9t6ybD5K2WzXRXD2j8QGVvXJbEZqUd4qK9vKlVdLi8/0UWi7Yqlr3GSFj2u8oB3S3lc6qBXC1yiyqbHmlHdlq+OfHQwq3tYr3m7O7jHINv8SVi7l8kTw2Gv5z8ES2zva/Iy4rWhwtk9osb6AjqpKddS0ZqXmy5UUpQeVnHiY+IdsVU4nuoY2DTeu4/osXcrkieGxJv45pdyz+D7gPa7OyT/AOWGvjP4G2IOg6r2nX3s5I7vZTpRTg8tvGO8httdv34i3uu4YxgN2k5yNPMHS+oUVWtGSxg3bHZ9ahLf38PotfXgUwTFvmNxz5eqg3FL4S2VxKk/9x5XX8nCS7+g0tx9eiyWIEVXeuNc4XLr39hN7I7Vz4W8vi8bHZPYeDrnIn81zk76KWnP3so0bu1j7Ldks66Pnlvn1y+JdGdslQGODoGb5yY4HIX/ABAqVXCaehX1NjzhKOJZTaT7Cc2D7TX1MvcVTWtyLg9uQs3jcaLKlV39CC+2e7ZKW9lMwsS7XHCrDYWNdThwaSfM4XsXDkPmvHXSlumUNmTlbuq3h8Uuz7dhJdo3aI+lLIKXd7xzQ9ziL7odwFuayq1NxGFhY/5LeXhIr2z3azUiRrKlrHsJAJA3XC+vVRwr7zw0bN3sn2NN1Iy0XU7z2wzNnd/BY6HeIAuQ6wPG/Beu4Sk00Yw2ROdJTjLVrOP2Tm2XaX3EVO+lDXGZpf4uDWi3LW5WdSqoLJq2dk7ibhnGPX5KxhXa3ViZvfiMxkgODW2IBPEG6jjcZljBu19kezpOallpZ4fsufaNt59iZG2n3XSyDezzDWcypatTcWTRsrR3NTd4JcWNmdrXYhhtU+Roa+OORriPKf4ZIIXm/vU2zOVu6F1GnnOq8zRqqzuwV6eS4FPV1k+alspXXYw82j5KnqLE2u0+h2kt6hB/9V5HYsDYPR3Z1Ud5htM7kzd/scW/RWlB5po4PacN26mu3Pjqar7bqnerms/BEP8AuN/oorl8EWGxI/HLuRrxpIuN47pINtMhxPVQb73d1Fr/AI8VWdefJadi5stJ2HnFA7EX3aG2IjtmWHi53zCnVDEHniVUtqb1zHd+DOO/OmfwVttQ8NdGHkRuIc5uhc3gT/nJQKo1DdLWVpGVwqz5L69TuqsKeyKKofcCQu3BzaBYu+OSkcN2nl8zUp3Xt73dj8MU/HRZ+yOmnlDS7eja+7bDeOTSTmd3U2ssadSMFnGpne2tS4nGKliC46/b8nR3J3PC0lrS1rjo3MWB6olJ5mzKdWlTcLaPHKWOiWuplUEkbZWOljMkYdd7AbXA0968pOMXmRnfUq1SnuUuOddcaFw20noJKOnko6dsRdIQ4W8Q3WnIlbFWSdPQpdn0JxvN2fGOfLH3Kjh1RExzjLEZfB4Gk2ZvHV3O3JRUpQim2Wd/Sr1pxp0spc3y/fd4mJ3BLSA0uAsXWBIAvxPILGKlJuSJasqVKnGjN5zha68+LOmtJ3bDK+RPsXlLGTK/clT3U8Z0b+X3OZeDugZ3P/jn9AvEmstmbqQkoQi85a+mv2R8kPja31d8LfVI6Rb+QqvNeEOmZfTH3O0FwNw4gWIIGt7ZHpkkZ7qaXE9rWyrVIynwjy7dC3bE7Nd6HV043aaAF5J/5hbwA6XU9Cl/JlTtS/zmjTfe/t+fDqV3Eat9TO6Q23pHG1zkOQ9AB8FH/wCWobixY2mef3f48kR5k3Gh17kWz5m4Sn/5fEXjbsM82o/Vo7AoXq2ywglCKj8jkal77NdwZ4W+nm/1fBS1JZjHuNSzoezqVX1l9s/cy6/CJIGxPkvaZneN9CbEezL3r2tDdSZDs+79vKpF9cruenrvODO+qJGMJMkjrMb6DJo9APqvG3VkZwhTsKDfp9EbymwVuG4JPF94xO3zzfIN3/UtqolGm0uhR2cpVr2EpcXLP3NGKrO6OE7rNceQJ+CygsySIriW5SlLon5FRurg+clmwp94m9MvcVV3CxUZ3OyKm/aQ7MrwZlqEsjeHYtXb9E6LWOUj+l4Dh8S5WFq8wwcft2nu3Kl1Xlp+DWnapLvYnPfTdHsDf3Udx8SNvYyxQk+37IrdDI6GWKSSI3Y5shY77w+oOnovF/tT1Jaklf2z9m8Pp29H3nofFcViqMKlqIxdjoSbW4eHgt1Pmcs4tPD4mhNksI+11cNMeDneL+Vouf09q0aMd6Z1e0q0qNviPF6fTUu3bZTd1JSxsbaNsTmi3Di3L4Ka54Irdipe0k+ePuaz4jgQ7eOdxYt0AHxuoW4KOEtS0jTuXcOcpYhnRaa+uJl/Z5hD3m6RC5wF9HOaDa3P1WSUlSeTXlOlUv4bvFJ5f27WdNIWh95GlzLcA7dN9dFhB00veWWbF1Tupz/2pJLHz8mWHaqSAwUn2ZhY0teXBxud7eANzqpazW4scDQ2bCorqp7R5klh+K/BXpaOQRiRzHNY+4Y/R1jbLr0UTpuKUuRY07yFac6KeJLK/aLxQbXw09AIoKVneHwz7wuCCPMTqCtpVVuZivkUMrKbuPZ1p4zwb1z69cii1cjS67WEAnNtwQ2/InO3Ra0tyWq0Zc0VdUpKnUW9Hrp9c/v5mKyIB4tyJty4Lxybg8ksaEYV1u8MN48PoI85XHk23xuvXpTR5T966lLoseTZzDw4ubwtl69Qsd1xxIl9rGtv0tU9V+0bF2m2zZPhcFLC0McTuytGQAYAfccvYtqpUTp5XMobOykrvcmvh1/BU8K2ZqqtpfDTue0fesN2442JUEKM2srQs7raFtCW5NbzXYn5kLVsIbukWO80EciHgELGK3Ztd5NWlGrbRa4Nx/8A0iSw7CH1JfuAkxMMthrbK3uJWdGG8pEG0rn2M6Xfl93D7s6KWAyPbGOL3Bv9xsoqazJI3Lup7OhKa6eeiNmds1O2KKhhA8jCL9AALe9bVx8JQ7GX+++5/Y59iGANe6SteLlh3I+hsC4+unsXtvDEc9Rteu51vZ8o+Zae2at3KDu9ZZGt9jbvJ97R71jdPEMGWw6e9db3RN/b7milXnZGLib7RP8AS3vNlNQWaiK/atTctJvrp4srVvRWWThia2fku1zeRv7x+y07uOqZ0/8Ap+rmE6fR58f6JVaZ0RsTsVxMR1b6cnKZmXV8V3Af2l/uWzayxLHUotvUd6iqi/i/o/3g2NtBsLSVsomlYd8cS023raHmt5wi+KOXp16lNNQk0mc8b2Io6sMEkebBugtNjYaXGiSipcTynWnSeYNruJOjwSGKD7Kxn8K27u9DxWWDBybeXxIbZ7YKlopzURB29YgAm4aDyWMYRi8pEtW5q1YqM5ZSJbaDAIK2Pup2Bw0OrTzB0XrSejI4ylB70XhlXw7spoYnb7g+TkHnw+7VYqnBcEbFW9r1ViUnjw8i01+AU80H2Z8Te70aBa3UciszWTaeUVml7KsPYbljn9HOJCwVOC5GxO8rz+Kb8STxbYWiqI2ROi3Ws8u6bEe5euKejRHTrVKct6DaZmnZimNMKN0QMTRYA6dfVe4WMEe8872deJg4NsHRUu/uR72+LO3zvZcs15GKjwRJVrVKuN+TeOpEVnZNQPdvN7xg/C12Xs5LF0oPkTQvriCxGb8/MyazsxoH0/2drCw8RKD4w7nc8fQrJwTWCOFzUjU9pl57zSe0uy8tBMYJQb8WvHB7fxA/MaKvnvQlhnX2nsLmkp020+fXPaRX2cWt7b63Kj33nJt/4tPd3frzMjD9yN4L2mRl/E0kjeHQ/dPIrJVWnqtCGpYRlH3ZNS5POv8AXYekNip6V9Iz7HbugLbv3mu1a8aO/wB+BVjCSkso4y5oVKNRxqcfPtImr7MqGWZ07mHxG5ZfwknWy93I5zjU8/yavs/Z7z3en1JLZ7Yyloi90LDd4sd43y5Z6IoqPAxqVqlXG+84Man7PaGOoFSyOzgd4C/hB5gJuRznAdeo4ezcnjoZ+1Gy1PiDAycHw+VwNiF7KKksM8pVZ0pb0HhmRs5gUVDCIIQd0G9zxJOpRJJYR5UnKcnKT1ZqrttxTfqYqYHKJm87P78pGRH8rWn+paN1LMkjqNgUd2lKo+bx8l6fga3WqX5F7QS2Y1vM393+627SOrZz+362KcafV58P7IJbxypm4PNuyDkfD7+Hxsoa8d6DLPZFf2V1HPB6ePD64LIqw7czMHxB1NPHUM80bw71scx6EXHtWUZbrTIq9JVqcqb5o9PUNU2aNkrDdr2hzTzDhcK2Tyso+eTg4ScZcVod69MQgCAIAgCAIAgCAIAgCAiNptn4a6EwzDq1w8zHfib+mqwnBTWGbNrdVLapvw+a6nnvabZ6agmMMw6sePK9vNv1GirKlNweGdvaXdO5p78PmuhErA2ib2T2mmw+bvYzdpykjJ8L2/Rw0OnoSDJTqODyjUvbKndU92XHk+nrmj0Js/jkNbC2eB12nIg+ZjtWuGhHx4jIqyhNTWUcPc21S3qOFRa+tUSSzIAgCA6qqobGx0jzZrGlzjyDRcn3BeN4WWZRi5SUY8WeYsexJ1VUS1DuMjy63Ifdb7AAPYqmct6TZ9CtqKo0o01yX9/UwFiTFcxmbekI/D4f1+PyVlbx3YHFbYr+1umlwjp+frp8jAU5VH0FD1PHAtlJPvsDuYz9RxVTUhuyaO/srhV6Eanj3ridqwNo3N2MbQ95C6hefFFd0d9Y3HMf0uPucOS3rWplbrOU27ablRVo8Ho+/wDf2NlrbKAIAgCAIAgCAIAgCAIAgCAidpdn4a6EwTDq1w8zHaOb+mqwnBTWGbFrdVLapvwf7PPe0+z01BMYZh1Y8eV7eY+o0VZUpuDwzuLS7p3NPfh810IhYG0TWym0s2HzCWI3acnxk+F7eR5EaHT0JBkp1HB5RqXlnTuqe5LjyfT1zR6E2exyGthbPC67TkQfMx2rXDQj48RkrKE1NZRw9zbVLeo6c1++1EmsyAIDXHbLtF3UDaJh8c2b7aRA/wCoi3o1y1bmphbvUvdh2ntKvtpcI8O/9fg0qtA6066mbcaXnQfHRZ04b8kjXu7hUKMqj5efIqTjc3Ktj58228s+IeBAS2BVNnGM8HcPX9/otW5p5W8uRfbDu/Z1HRlwlw7/ANonFoHWGdgmKSUk8dRGfEx1+hHBzT0IJHtWUZOLyiG4oRr03TlwZ6UwPFo6uCOoiN2vF+rTq09QclawkpLKOBr0J0Kjpz4oz1kQhAEAQBAEAQBAEAQBAEAQETtJgENdCYJm5cWuHmY7RzT/AJdYTgprDNi1uqltU34f32HnvajZ2agmMMoy4sePK9vMfUaKsqU3B4Z3FpeU7mnvw+a6EQsDaJnZXaSbD5hNEbg5PjJ8MjeR5EaHT3gyU6jg8o1Lyzp3VPcn8n09c0ehdncdhrYWzwuuDkQfMx2rXDQ/PiFZQmprKOHubapb1Nya/fajuxjE46WF9RKbMYLnmeQHMk2A9V7KSissxo0ZVpqnDizzXj+LvrKiSpk8zze2jWjJrR0AsFVzm5PLO+treNCkqceXrJHrAnITHaq5EY0zProP85rftqeFvPmcrt2735qhHgtX3/oiFtHPhAEB9a6xBGiM9jJxeVxLTQ1PeMDteBHVVdWnuSwd3s+8V1RUua0feZCiN4uXZvtgaCbu5Cfs8hG/+R3ASD5Hp6AKehV3Hh8Cq2rs/wDyYb0fiXDt7Pwb9jeHAOaQQRcEZgg8COYVkcW008M5IeBAEAQBAEAQBAEAQBAEAQEVtJgENdCYJm5cWuHmY7RzTz+awnBTWGbFrdVLapvwf7PPe1Gzs1BMYZRlxY8eV7eY68xoqypTcHhncWd5Tuqe/D5roQ6wNomdltpJsPmE0RuDk9hPhkbyPI8jp7wZKdRweUal5Z07qnuT+T6euaJntC22OIObHGHMgZYhp8znkZudY2yuQB6nXLOtW39FwNTZmzVapylrJ+RTVAWx0VtSI2Fx48AOZUlKm5ywad9dxtaTm+PJdpVnuJJJ4nNWqWDg5Scm5PizihiEAQBAZWH1ZidfQ5Ecx+qjq01OODdsLyVrV31w5rsLOx4IBBuDmFVtNPDO6p1I1IqcXlM+rwzNidm2332UikqXXgOTHnjETofyfL0W1Qr7vuy4FFtXZXtc1aS97muv78zdbHhwDgQQRcEZgg8COa3zk2saM5IeBAEAQBAEAQBAEAQBAEAQEVtHgMNdCYJm5cWuHmY7RzTz+awnBTWGbFtc1LeoqkP7PPe1Gzk1BMYZRcHNjx5Xt5jrzGnuKralNweGdxZ3lO6p78PmuhDqM2ggPjnAC5NgF6k28IxnOMIuUnhIrWI1neOvoMmj6+pVnSp7kcHDbQvXdVd7kuC9c2YalNAIAgCAIAgJLCq/uzuu8p+HX0WvXo76yuJb7L2k7aW5P4H9O3u6+s2AHUcFXvQ7KMk1lBeHpddhtv5aEiGW8lP+H70fVl9PynLlbO+xRruGj4FRtHZULj34aT8+/wDJu/CcVhqoxNBI17DqNDyI4tPQrfjJSWUcjWo1KMtyosMzVkRBAEAQBAEAQBAEAQBAEBh4picVNGZppGsYOJPyA4k9BmsZSUVlklKjOtLcprLNG9oO3BxAiKNgbAx123AL3OsRvE/dFj5R7SdK+tW39FwOw2ZsxWq35PMn4FMUBbBA2kssgMWxDfO43yj4n9FYUKO4svicdtXaX+RL2dP4F9f108SMWyUwQBAEAQBAEAQElhuJFnhdm34j06dFr1qCnquJcbN2pK3e5PWHl3dnZ4ds+1wIuDcHVV7TTwzsITjOKlF5TPq8MiRwPHJ6OTvaeQsOo4tcOTgciFlCbi8oguLalcR3aiz65G29l+1SCa0dWBBJw3hcxOPzZ7bjqt2ncp6S0OYu9iVaeZUveXTn+/WhsGGZr2h7HBzTwLSCD6EcVsp5KSUXF4ejOxengQBAEAQBAEAQHCaVrGlznBrRmSSAAOpPBD1Jt4RQNqO1OngBZSgTyfizETT68X+jcuq1qlzFaR1Lq02JVq+9V91fX9fPwNRY7j1RWv7yokLzoODWg6NaMh8+a0pzlN5Z09ta0reO7TWCNWBsHxzgBc5AcSvUm3hGM5xgnKTwkQOJ4nv+BmTeep/Zb9GhuavicjtLarr/AO3T0j5/rs8SMWyUoQBAEAQBAEAQBAEBl0Nc6I5ZjUHh+xUVSlGa1N6y2hVtZe7qua9cCwUtW2QeE56jUKvqUpQep2FpfUrlZg9ea5neozcCAksHx6ppDvU8z4+YBu0+rTdp9oWcZyjwZBXtaNdYqRT9dS94P2vzNs2pgZIPxRksd6kG4J9LLYjdP+SKWvsCD1pSa7Hr6+pbsO7UMPltvPfETpIw/Nm8FNG5gysq7FuocEn3P84J+l2nopPJVwnp3jQfcTdSqrB8GaU7O4h8UH4MkGVkZzEjD6OB+qyyiBwkuKYfWRjMyMHq4D6plBQk+CZgVW01HH56uAf/AGNJ9wN1i6kFzJ4WdxP4YPwZAYh2n4fFfdkfKRpGw/N9h8VHK4gjcpbGu58Ul3v8ZKli/bBK67aaBrB+KQl7rdGiwB9pUErt/wAUWlHYEFrVlnu09fQoeMbQVNWb1E75OhNmj0a2zR7AteU5S4suaFpRof8Ajil5+PEjFgbAQHTVVTYxdx9BqVJTpSm9DUu72lbRzN68lzK/XV7pOjdG/rzKsKdKMOBx99tGrdP3tI8l64sw1KaAQBAEAQBAEAQBAEAQBAcmPINwbHmvGk+JlGcoPei8MlqTGjwkF+o4+0arVqWqesS/tNuyj7tdZXVcfn1JaCdrxdpB+fuWpKEo8UdFQuqVdZpyz66HYsCcIAgCAIAgCAIAgCA65pmsF3ED/NBqs4wlLgiCvc0qCzUlj10ImrxnSMW/MePsC26dqlrI56727KXu0FjtfH5LkRL3lxuTc8ytpLGiOfnOU5OUnlnFemIQBAEAQBAEAQBAEAQBAEAQBAcmvINwbHovGsnsZOLynhmfBi8jeJ3h14+9QStoPhoW1DbVzT0k95dv5M6LGmHzAt+IUErWS4MtqO3qMvji19fx5GXHXRu4PHty+aidGa5FhT2ja1OE189PM72uB4EH0Kjw0bcZxl8LycrLwzFkBxcQOJAXqTZhKcY/E8HTJWxt4vb7Df5LNUZvkatTaNrDjNfLXyMSXGmDgC74BTRtZc2V1bb1CP8A4039PXgYE+LyO4Wb6cfeVPG2gu0qa+2rmppH3V2fn8YMBzyTckk9VOlgqpSlJ5k8s4r0xCAIAgCAIAgCAIAgCAIAgCAIAgCAIAgCA56Lw9YWRgZ9NwHoteXEubb4V3CZEeVuBHrYZUBYsyPjl6eHxAEAQBAEAQBAEAQB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2" name="AutoShape 8" descr="data:image/jpeg;base64,/9j/4AAQSkZJRgABAQAAAQABAAD/2wCEAAkGBxMREhUQEhIWFhUXGB0XGBcYFxgaFxcYFRUXGxkYGB0YHSggGBolHhcXITEhJSkrLi4uFx8zODMtNygtLisBCgoKDg0OGxAQGy8mICYtLS0tLS0tLS01NzItLS0tLy0vLy0tLS0tLTItLS0tLS0tLS0tLS0tLS0tLS0tLS0tLf/AABEIAOEA4QMBEQACEQEDEQH/xAAcAAEAAgIDAQAAAAAAAAAAAAAABQYEBwIDCAH/xABCEAABAwIDBQUFBgUCBgMBAAABAAIDBBEFIUEGEjFRYQcTIjJxgZGhscEUQlJi0eEjcoKS8MLxM0NjorKzJIOTFf/EABsBAQACAwEBAAAAAAAAAAAAAAADBQIEBgEH/8QANxEAAgEDAQUFCAIBBAMBAAAAAAECAwQRIQUSMUFRYXGRsfATIjKBocHR4ULxFAYjQ2IzUpKy/9oADAMBAAIRAxEAPwDRqAIAgCAIAgCAID6gMmnoHv4NNuZyHxUcqsY8WblCwuK/wReOr0XiZ8OBn7z/AGAfqteV2uSLej/p+X/JPHd+8eRlx4TEOIJ9T+iidzNlhT2Jax4pvvf4wd7aKMfcb7r/ADWDrTfM247OtY8Ka8M+ZzFOz8Df7R+ixdSfVkqtKC4U4/8AyvwDTsP3G/2hPaT6sO0oPjCP/wAr8HB1FGf+W33W+S99tPqRS2day4014Y8jokwmM8AR6H9VIrmaNWpsS1lwTXc/zkxJsD/C/wBhH1Cljdrmiurf6fl/xz8f1+DAqMPkZmWm3MZj4LYjVhLgypr7PuKKzOOnVar6fcxVIaQQBAEAQBAEAQBAEAQBAEAQBAEAQEjSYS9+Z8I68T6BQVLiMdFqy2tNj1q/vS92Pbx+SJemoI2cG3PM5n9lpzrzlzOkttmW9DVLL6vX9IylCWAQBAEAQBAEAQBAEBjVFCx/FtjzGR/dSwrTiaFzsy3r8Y4fVaf38yHrMJczNviHTj7luU7iMtHoc3d7GrUfeh7y7OPh+CPstgqD4gCAIAgCAIAgCAIAgCAIDupaZ0hs0foPVYzmoLLNi2talxPcprPrmWCiw5sefmdzOnoq+rXlPRaI62y2VSt/el70ur+yMxQFsEPDsp6d8jgyNjnuPBrQXOPoBmvUsmMpxisyeEXHCOzGvns57Gwt5yHxW/lbcg9DZTRtpvsKqttq2p6Re8+z8luw/sehbYz1EjzyY1rB8d4qdWi5srKv+oKr+CCXfr+CfpezTDWcYC8/mkefgCB8FIremuRpT2xdy/ljuSM+PYnD28KOL2tv81l7GHQhe0bp/wDIw/YnDzxo4vY23yT2MOgW0bpf8jMCp7NcNfwgLDzbI8fMkLF29N8iaG2LuP8ALPekQOIdj0Dr9zUSMPJ4a8fDdKjlaLkzcp/6gqr44J92n5Kli/ZfXQ3LGtnb/wBN3it1a6x9guoZW01w1LSjtu2qaSzF9v5RTammfG4skY5jhxa5pa4eoOagaa0ZawnGa3ovK7DqXhkEBh1uHNkz4O5jX15qenXlDtRWXuyqVz7y0l1/PrJAVVK6M2cPbofRb8Jqayjkbm1q2892ovw+46FmawQBAEAQBAEAQBAEBm0FAZTyaOJ+g6qKrVUF2lhYbPndS00iuL+y7SxQQtYN1osP84qtnNyeWdpb29OhDcprCOaxJjuo6R8rxHGxz3uyDWi5PsC9Sb0RhUqRpxcpvCNnbL9kznWkrn7o490w5/1v4D0bf1W3TtecvA56728l7tBfN/ZfnwNnYRgtPSt3IIWRjXdGZ/mPF3tK24wjHgjn61xVrPeqSbM9ZEIQBAEAQBAEAQGDiuEQVTdyeJkg/MMx/KeLT6LGUVLiiWjXqUXvU5NPsNZbUdkpAMlC++vcyHP0Y/6O961KlrzgdBabe/jXXzX3X48DWFbRyQvMcrHMe3i1wII9+nVajTTwzoqdSFSO9B5R0LwzOE0QeN1wuFlGTi8oir0KdeDhUWUV3EMPMRuM26H6HqrGlWU12nF7Q2dO1lnjF8H9n2+ZhKYrggCAIAgCAIAgM3DaIynk0cT9B1UVWqoLtLDZ9hK6qdIri/su0scbA0BoFgFWSk28s7elTjTgoQWEjkvDMsWx+yE+IvtH4Ymmz5SPC3oPxO6e+ylp0pVOBo320KdrH3tW+C9cjemzOy9PQM3YWeIjxSOze/1Og6DJWEKcYLQ426vatzLNR9y5Im1IaoQBAEAQBAEAQBAEAQBAQ+0mzVPXx7k7LkeV4yez+U/Q5LCdOM1hm1a3lW2lvU33rkzRe2Oxs+HP8Q34SfBKBkfyuH3XdNdL52rqtJwfYdhY7Rp3UdNJc1+OwrSiLA+PYHAtIuDxC9TaeUYVKcakXGSymVvEqExG48p4H6HqrKjVU12nFbR2fK1np8L4P7Pt8zCUxWhAEAQBAEB30lMZHBo9/Ic1hOagss2LW2ncVVTh/S6logiDGhreA/y6q5ycnlneW9CFCmqcOCOaxJggLJsVtdLh0txd0Lj/ABI78fzN5PHx4FS0qrg+wr7/AGfC6h0kuD+3cegcJxOKqibPC8OY4ZH5gjQjUKyjJSWUcVWozozcJrDRmLIiCAIAgCAIAgCAIAgCAIAgOmspGTMdFI0PY4Wc0i4IXjSawzKE5QkpReGjRHaDsO+gd3sV3UzjkeJjJ+6/pyd7OPGvrUXDVcDstmbTjcrcnpNfXtX3RS1rlscJog8FrhcFZRk4vKIq9GFaDhNaMrFbSmNxafYeYVpTmpxyjhLu1nbVXTl8n1XUx1maoQBAEB9CAs2GUndsz8xzPToq2vU35acDt9l2X+NSzL4nx/BlqAsywbG7KS4jKY2HcY0XfIRcNv5Ra4uSdL6E6KWlSdR4NG+v4WkMvVvgiPxzBpqOZ0E7d1w/tcNHNOrT/mawnBweGT29xTrwU6b09aMj1iTlk2K2ulw6W4u6Jx/iR34/mbycPjwKlpVXBmhf2ELuGHpJcH65HoHCcTiqomzwvDmOGR5cwRoRyVlGSkso4mtRnRm4TWGjMWREEAQBAEAQBAEAQBAEAQBAdNXSslY6KRocxwIc08CDovGk1hmUJyhJSi8NHnvb3ZR2Hz2FzC+5id01Y78w+IseYFbWpOD7Dt9m38bqnr8S4r7lYUJYmJiVJ3jLfeGY/T2qajU3JdhXbTslc0tPiXD8fMrJCszhmsHxAEAQElglLvO3jwbn6nT9Vr3FTdjhcy52Nae2rb8uEfPl+SwKuOxO+go3zyMhjbvPe4NaOpPwHVepNvCMKtSNODnJ6I9I7J4Aygp2QMsSM3ut53nzO+g6AK1pwUI4RwV5dSuarqS+S6I6tr9l4cQh7uTwvbcxyAeJjvq06t16EAjypSU1gysr2drU3o8Oa6/vozz7juDTUczoJ22cOB+65ujmnUFVs4OLwzt7a5p3EFOD0I5YE5Y9itrZcOl3m3dE4/xI75H8zeThz9ilpVXB9hoX9hC6hrpJcH65HoLCMUiqomzwuDmO4HUHUEaEclZRkpLKOJrUZ0ZuE1hozFkRBAEAQBAEAQBAEAQBAEAQETtPgUddTvp5Nc2u1Y8eVw/zMEhYVIKccM2LW5nb1VUj8+1dDzbidA+nlfBKLPY4tcPTUcweIPIqqlFxeGd9SqxqwU48GYy8JCAxul3Xb44O49D+/H3qwtqm9HD4o4/bVn7Kr7SPCXnz8ePiRi2SlCAIC1UFP3bANeJ9T/llV1p78snebOtv8e3jHnxfe/WDIURvG2exbZweLEJG82RX9z3j/wAf7luWtP8Amzmdu3mqt497+y+/gbYW6c2EBBbXbMQ4hD3cmTxnHIB4mO+rTq3X1AIjqU1NYZuWV7UtZ70eHNdTz5j+CzUUzoJm2cMwfuubo5p1BVbODg8M7e2uadxTU4MjlgTlh2M2vkw6W4O9E4/xIyfMPxN5OHP2KalUlB5XArtoWdK5juyeJcn65HoPB8ViqomzwvDmO11B1BGhHJWMZKSyji61GdGbhNYaMtrweBCyIjkgPhcEB9QC6AID5dACbZoDpp6yOS+49rrcbEFAd6AIAgCA1X207O3a3EIxm20cttWnyPPofD7W8lp3VP8Akjo9hXeJOhLnqvuvuaiWkdOdFbB3jC3XiPUcFLSnuSTNO/tv8ihKHPiu9FVKtDgT4gMzCod+QDQZn0H+BRVpbsGzf2ZQ9tcxi+C1fy/eEWZVZ3Z30NK6aRkLBdz3BjfVxAHzXqWXgwqVFTg5y4JZPT2EYe2mgjp2eWNoaOthmT1JufaraMd1YR88rVXVqOpLi3kzFkRhAEBB7W7MQ4hD3Ugs4ZxyAeJjvqDlca+tiI6lNTWGbdneVLWe9DhzXX1yPPmP4JNRTOgmbZwzBHle3RzTqCq2cHB4Z29tcwuIKcH66EC3xFxOdz8Bl87qR+7hI1IpVXKUtcv6LTzyZ2C7QVMLHsgmdHG/JwB81jkehHMZqRydPhxZpRpQu0nNe7FvD5vsz0+5kYbtHUwP34aiQOBz8RcL8iHZFeKrOOrPZ2FrWTjFYa0yvWGZtXt3Xy+areM7WbZouOIFhdZyrVCGls2z4N5fDjzXdgwmYtVyuDRNO9x4AOeSbdAVjGpVlwZJVtLGgs1I48WT9R2gVzacUZc5j2kh0h/4ltG9D1Us6soxSfE0bbZ9KvVlOL/286cVns7kROGbY1kD99lS8kHMOJc0+t/oo1VqRw2bktn2lVyhDRrjhv65L3jvazIYIhTta2V7bvJzDCMshqbqadbdSa5lVa7OlVqShJ43eP6Nf1e1NZI4vfVSk9HEAX4eWwCh9pVlqi1/wrGk1CeM9r18y2YZ2iTfYKinmeTLuWif947xsQeoupqdXMW3yK272f7KvGMfhk9PuQXZ5NMMQgbC4gud4gCbFts781DbuTkWG1qdKNHO6s5wvXcelFunNBAEAQGLidCyeKSCQXbI0tPo4WuOo4rxrKwzOlUlTmpx4rU8w4nROgmkgf5o3lh/pNrjoeKqZLdeGfQ6NVVYKceDWTGWJIVrFoNyR3I+Ie397qzoS3oI4batD2N1JLg9V8/3kwlMVxN7PxZOf7B8z9Fp3cuCOm/0/R+Or8vu/sS60jpC+djeF99Xd8R4YGF39b/C34Fx9i2LaOZ56FLtyvuW+4v5P6cX9jeqsTjwgCAIAgK9txgMNZSvEwsWNLmPHmYQNOYNsxr7isKlNTWGbVpeVLae9D5rqeYnizLanL2n/daP8jqNVbpLi/OX9iFtm7oyIy+diknmW8ZUY7tL2S0ayv2dVO7cu0g34+uQH04rOa3tUzWtpqjmm4vPH6etTYG1rKdmGUDIdxznXc94A3t4DxA6ggngpas17L3StsaFRXr9qsSWX4/2SHYzR/xaiqIuIoyB6kEn4AJbL3WxtqpmpGHRZ8f6KFM908pPF0r/AIyO/dQNb9THaWkJK2slJco5+b182WHtEo46eeKmjAHdQta7q43Jv1UtzjRGlsVN783zx92VJl87+z0zUdXRRXYbli96pWkv/bHgjNZiMggNNZoY5+86w8TzfwgnkMsgvfa+7uRI/wDBj7eVxWfPRctOGTtxHA5YYop5WlgkJ3GniQB5jyzsvXBwpvPFmELmN1dxUfhjl974F/7DcK355aojKNu431dmfhZS20fdbNPbNXeqqmuS8zda2CmCAIAgCA0d2z4V3VY2cDKdgJ/njs13/bufFV91HE89Tr9hV9+g6b/i/o/TNfrWLsidoIvC13I29+f0W5aS1aOd/wBQUsxhU6afcg1unLlmwhlom9bn4/sq24eajO22NT3LSPbl/UzFAWhuvsSoNyklnIzkktfm2NoA+LnLftViOTktvVd6vGHRefpGxltFEEAQBAEBCbaV3cUU8m7vWYcud8l43hZM6cd+Sj1PP+xWzv8A/QmfASb7jnMIy3X6X5hatKMZ50L++rVrZU/eT+WHov3/AGQmM4PLTymGUOjlbodRzbfzBYtOGkllE0JU7mKnTm1Lt9frsMZxyAJBdpbnz6KNccrgbc3mCjJpz5Y69eztO2Rx3rE5W4Xyvr7eCwXw6dSeppWTl/64+pvLsYoGnDpHXBMr3g20t4bH2WVhSWII5HaEnK5m31+i0+xqbHcLmw+pLXNsWP3oyR4XBrrtzWvKLp1N7GhcUasLu09jvJSwlr2cPI400FRidVl45ZXXcQMmg69AAsUnVnnkZyqU7C33U8y8317vsc9q8MMFW+na0gjdYwc/CACOeayrLNRLuI9nVFTtJzzrq/obs2R7PqSlZHIY+8l3QS5+diRnYcAtqMYx4IoatepVeakmykdutYTNDThobut3g63G+W6ByUNxJJJNFlsilKU5TjLGFjhnj/RdOyChbHh7HAWdIS53U/opYJKKwV9zNzrSlJpvPLh00LusyAIAgCAIDX3bVQ79E2UcYpAf6XgtPx3fcta6WYZLrYVXduHHqvLX8mj1XnYGJirLxO6Z+4qa3eKiK3a9PftJ9mH4Mrd+isjiMFqpG2jYPyj5KqqPM2+0+gWUd23pr/qvI7VgbJ6L7Nabu8NphzaX/wB73O+qs6CxTRwu1J713N9uPBYLMpivCAIAgCA4TRNeC1wBByIPAoDCwzA6emJMMLGF3EtFroDC2t2Vp8RhMUzRvDNklhvMdzHMcxr8VjOO8sE9vXdGe9jK5p8zz3j2zslBM6CVgaRmHAeF7dHNOo+XBVlRSi8SO2salvVp79FJfbvI5zAeIusE2uBtzpxmsSWSwbGbUy4dLvszjdlJHo4cxycNCpKdVweTSvdn07mnu8GuD9cjckm1mF1IibI+N3ejwte0XB/C6/lN1YxqRklhnGVrWrSlKMo8OPQnMPpKWF25CyNjjnZoAJWZrnfUYXDI4SPiY5w4OIFx7UBlhAR+KYLT1Nu/hZJbhvC9kGTMghaxoYwBrRkAOAQHYgCAIAgCArvaFTd5h1U3lGX/AP5kO/0qKsswZvbNnu3UH248dDzgqs7w66ht2OHNpHwWcHiSZDcw36M49U/IqVlbnzouDBkPRU8uLPpFNYgl2LyPqxMz01sezdoaUf8AQj/9bVbUvgXcfPr15uKj/wCz8yXWZrBAEAQBAEAQBAQu1OzcNfCYpRYjNjwPEx3McxzGqwqU1NYZtWl3Utqm/D5rqefNo8CmoZjBM2x4tcPK9ujmnl8lWTg4PDO3tbqnc09+Hz7OxkWsDZMaUWfllcceoP7qaD0z0ZXXNNOq4vhKOPAvvZfQ1NZXNqXSOcIv+JITxNsmfI29Ft0t6Ut9nPXypW9FW8NXxb9ekjfq2CnCAIAgCAIAgCAICN2lYHUlS06wyf8ArcsZ/Cye2eK0Guq8zzAqg+hgr1HkuDKernB81LezgPRU8uLPpFPWC7l5H1YmZ6b2RfvUNKf+hH/62q2p/Au4+fXixcVF/wBn5lZ7T9spMPETIQ0vkubuFwGtXlWe4smdja/5NRwbxpkx9ku0tk9PLLVARuhFyQcnX4W6k6JTqKayeXVpK3qKGc54YKXX9rVa6QuiDGMvk0tubaXN+Khdzroizp7FzFOcsM2Fs9t6ybD5K2WzXRXD2j8QGVvXJbEZqUd4qK9vKlVdLi8/0UWi7Yqlr3GSFj2u8oB3S3lc6qBXC1yiyqbHmlHdlq+OfHQwq3tYr3m7O7jHINv8SVi7l8kTw2Gv5z8ES2zva/Iy4rWhwtk9osb6AjqpKddS0ZqXmy5UUpQeVnHiY+IdsVU4nuoY2DTeu4/osXcrkieGxJv45pdyz+D7gPa7OyT/AOWGvjP4G2IOg6r2nX3s5I7vZTpRTg8tvGO8httdv34i3uu4YxgN2k5yNPMHS+oUVWtGSxg3bHZ9ahLf38PotfXgUwTFvmNxz5eqg3FL4S2VxKk/9x5XX8nCS7+g0tx9eiyWIEVXeuNc4XLr39hN7I7Vz4W8vi8bHZPYeDrnIn81zk76KWnP3so0bu1j7Ldks66Pnlvn1y+JdGdslQGODoGb5yY4HIX/ABAqVXCaehX1NjzhKOJZTaT7Cc2D7TX1MvcVTWtyLg9uQs3jcaLKlV39CC+2e7ZKW9lMwsS7XHCrDYWNdThwaSfM4XsXDkPmvHXSlumUNmTlbuq3h8Uuz7dhJdo3aI+lLIKXd7xzQ9ziL7odwFuayq1NxGFhY/5LeXhIr2z3azUiRrKlrHsJAJA3XC+vVRwr7zw0bN3sn2NN1Iy0XU7z2wzNnd/BY6HeIAuQ6wPG/Beu4Sk00Yw2ROdJTjLVrOP2Tm2XaX3EVO+lDXGZpf4uDWi3LW5WdSqoLJq2dk7ibhnGPX5KxhXa3ViZvfiMxkgODW2IBPEG6jjcZljBu19kezpOallpZ4fsufaNt59iZG2n3XSyDezzDWcypatTcWTRsrR3NTd4JcWNmdrXYhhtU+Roa+OORriPKf4ZIIXm/vU2zOVu6F1GnnOq8zRqqzuwV6eS4FPV1k+alspXXYw82j5KnqLE2u0+h2kt6hB/9V5HYsDYPR3Z1Ud5htM7kzd/scW/RWlB5po4PacN26mu3Pjqar7bqnerms/BEP8AuN/oorl8EWGxI/HLuRrxpIuN47pINtMhxPVQb73d1Fr/AI8VWdefJadi5stJ2HnFA7EX3aG2IjtmWHi53zCnVDEHniVUtqb1zHd+DOO/OmfwVttQ8NdGHkRuIc5uhc3gT/nJQKo1DdLWVpGVwqz5L69TuqsKeyKKofcCQu3BzaBYu+OSkcN2nl8zUp3Xt73dj8MU/HRZ+yOmnlDS7eja+7bDeOTSTmd3U2ssadSMFnGpne2tS4nGKliC46/b8nR3J3PC0lrS1rjo3MWB6olJ5mzKdWlTcLaPHKWOiWuplUEkbZWOljMkYdd7AbXA0968pOMXmRnfUq1SnuUuOddcaFw20noJKOnko6dsRdIQ4W8Q3WnIlbFWSdPQpdn0JxvN2fGOfLH3Kjh1RExzjLEZfB4Gk2ZvHV3O3JRUpQim2Wd/Sr1pxp0spc3y/fd4mJ3BLSA0uAsXWBIAvxPILGKlJuSJasqVKnGjN5zha68+LOmtJ3bDK+RPsXlLGTK/clT3U8Z0b+X3OZeDugZ3P/jn9AvEmstmbqQkoQi85a+mv2R8kPja31d8LfVI6Rb+QqvNeEOmZfTH3O0FwNw4gWIIGt7ZHpkkZ7qaXE9rWyrVIynwjy7dC3bE7Nd6HV043aaAF5J/5hbwA6XU9Cl/JlTtS/zmjTfe/t+fDqV3Eat9TO6Q23pHG1zkOQ9AB8FH/wCWobixY2mef3f48kR5k3Gh17kWz5m4Sn/5fEXjbsM82o/Vo7AoXq2ywglCKj8jkal77NdwZ4W+nm/1fBS1JZjHuNSzoezqVX1l9s/cy6/CJIGxPkvaZneN9CbEezL3r2tDdSZDs+79vKpF9cruenrvODO+qJGMJMkjrMb6DJo9APqvG3VkZwhTsKDfp9EbymwVuG4JPF94xO3zzfIN3/UtqolGm0uhR2cpVr2EpcXLP3NGKrO6OE7rNceQJ+CygsySIriW5SlLon5FRurg+clmwp94m9MvcVV3CxUZ3OyKm/aQ7MrwZlqEsjeHYtXb9E6LWOUj+l4Dh8S5WFq8wwcft2nu3Kl1Xlp+DWnapLvYnPfTdHsDf3Udx8SNvYyxQk+37IrdDI6GWKSSI3Y5shY77w+oOnovF/tT1Jaklf2z9m8Pp29H3nofFcViqMKlqIxdjoSbW4eHgt1Pmcs4tPD4mhNksI+11cNMeDneL+Vouf09q0aMd6Z1e0q0qNviPF6fTUu3bZTd1JSxsbaNsTmi3Di3L4Ka54Irdipe0k+ePuaz4jgQ7eOdxYt0AHxuoW4KOEtS0jTuXcOcpYhnRaa+uJl/Z5hD3m6RC5wF9HOaDa3P1WSUlSeTXlOlUv4bvFJ5f27WdNIWh95GlzLcA7dN9dFhB00veWWbF1Tupz/2pJLHz8mWHaqSAwUn2ZhY0teXBxud7eANzqpazW4scDQ2bCorqp7R5klh+K/BXpaOQRiRzHNY+4Y/R1jbLr0UTpuKUuRY07yFac6KeJLK/aLxQbXw09AIoKVneHwz7wuCCPMTqCtpVVuZivkUMrKbuPZ1p4zwb1z69cii1cjS67WEAnNtwQ2/InO3Ra0tyWq0Zc0VdUpKnUW9Hrp9c/v5mKyIB4tyJty4Lxybg8ksaEYV1u8MN48PoI85XHk23xuvXpTR5T966lLoseTZzDw4ubwtl69Qsd1xxIl9rGtv0tU9V+0bF2m2zZPhcFLC0McTuytGQAYAfccvYtqpUTp5XMobOykrvcmvh1/BU8K2ZqqtpfDTue0fesN2442JUEKM2srQs7raFtCW5NbzXYn5kLVsIbukWO80EciHgELGK3Ztd5NWlGrbRa4Nx/8A0iSw7CH1JfuAkxMMthrbK3uJWdGG8pEG0rn2M6Xfl93D7s6KWAyPbGOL3Bv9xsoqazJI3Lup7OhKa6eeiNmds1O2KKhhA8jCL9AALe9bVx8JQ7GX+++5/Y59iGANe6SteLlh3I+hsC4+unsXtvDEc9Rteu51vZ8o+Zae2at3KDu9ZZGt9jbvJ97R71jdPEMGWw6e9db3RN/b7milXnZGLib7RP8AS3vNlNQWaiK/atTctJvrp4srVvRWWThia2fku1zeRv7x+y07uOqZ0/8Ap+rmE6fR58f6JVaZ0RsTsVxMR1b6cnKZmXV8V3Af2l/uWzayxLHUotvUd6iqi/i/o/3g2NtBsLSVsomlYd8cS023raHmt5wi+KOXp16lNNQk0mc8b2Io6sMEkebBugtNjYaXGiSipcTynWnSeYNruJOjwSGKD7Kxn8K27u9DxWWDBybeXxIbZ7YKlopzURB29YgAm4aDyWMYRi8pEtW5q1YqM5ZSJbaDAIK2Pup2Bw0OrTzB0XrSejI4ylB70XhlXw7spoYnb7g+TkHnw+7VYqnBcEbFW9r1ViUnjw8i01+AU80H2Z8Te70aBa3UciszWTaeUVml7KsPYbljn9HOJCwVOC5GxO8rz+Kb8STxbYWiqI2ROi3Ws8u6bEe5euKejRHTrVKct6DaZmnZimNMKN0QMTRYA6dfVe4WMEe8872deJg4NsHRUu/uR72+LO3zvZcs15GKjwRJVrVKuN+TeOpEVnZNQPdvN7xg/C12Xs5LF0oPkTQvriCxGb8/MyazsxoH0/2drCw8RKD4w7nc8fQrJwTWCOFzUjU9pl57zSe0uy8tBMYJQb8WvHB7fxA/MaKvnvQlhnX2nsLmkp020+fXPaRX2cWt7b63Kj33nJt/4tPd3frzMjD9yN4L2mRl/E0kjeHQ/dPIrJVWnqtCGpYRlH3ZNS5POv8AXYekNip6V9Iz7HbugLbv3mu1a8aO/wB+BVjCSkso4y5oVKNRxqcfPtImr7MqGWZ07mHxG5ZfwknWy93I5zjU8/yavs/Z7z3en1JLZ7Yyloi90LDd4sd43y5Z6IoqPAxqVqlXG+84Man7PaGOoFSyOzgd4C/hB5gJuRznAdeo4ezcnjoZ+1Gy1PiDAycHw+VwNiF7KKksM8pVZ0pb0HhmRs5gUVDCIIQd0G9zxJOpRJJYR5UnKcnKT1ZqrttxTfqYqYHKJm87P78pGRH8rWn+paN1LMkjqNgUd2lKo+bx8l6fga3WqX5F7QS2Y1vM393+627SOrZz+362KcafV58P7IJbxypm4PNuyDkfD7+Hxsoa8d6DLPZFf2V1HPB6ePD64LIqw7czMHxB1NPHUM80bw71scx6EXHtWUZbrTIq9JVqcqb5o9PUNU2aNkrDdr2hzTzDhcK2Tyso+eTg4ScZcVod69MQgCAIAgCAIAgCAIAgCAiNptn4a6EwzDq1w8zHfib+mqwnBTWGbNrdVLapvw+a6nnvabZ6agmMMw6sePK9vNv1GirKlNweGdvaXdO5p78PmuhErA2ib2T2mmw+bvYzdpykjJ8L2/Rw0OnoSDJTqODyjUvbKndU92XHk+nrmj0Js/jkNbC2eB12nIg+ZjtWuGhHx4jIqyhNTWUcPc21S3qOFRa+tUSSzIAgCA6qqobGx0jzZrGlzjyDRcn3BeN4WWZRi5SUY8WeYsexJ1VUS1DuMjy63Ifdb7AAPYqmct6TZ9CtqKo0o01yX9/UwFiTFcxmbekI/D4f1+PyVlbx3YHFbYr+1umlwjp+frp8jAU5VH0FD1PHAtlJPvsDuYz9RxVTUhuyaO/srhV6Eanj3ridqwNo3N2MbQ95C6hefFFd0d9Y3HMf0uPucOS3rWplbrOU27ablRVo8Ho+/wDf2NlrbKAIAgCAIAgCAIAgCAIAgCAidpdn4a6EwTDq1w8zHaOb+mqwnBTWGbFrdVLapvwf7PPe0+z01BMYZh1Y8eV7eY+o0VZUpuDwzuLS7p3NPfh810IhYG0TWym0s2HzCWI3acnxk+F7eR5EaHT0JBkp1HB5RqXlnTuqe5LjyfT1zR6E2exyGthbPC67TkQfMx2rXDQj48RkrKE1NZRw9zbVLeo6c1++1EmsyAIDXHbLtF3UDaJh8c2b7aRA/wCoi3o1y1bmphbvUvdh2ntKvtpcI8O/9fg0qtA6066mbcaXnQfHRZ04b8kjXu7hUKMqj5efIqTjc3Ktj58228s+IeBAS2BVNnGM8HcPX9/otW5p5W8uRfbDu/Z1HRlwlw7/ANonFoHWGdgmKSUk8dRGfEx1+hHBzT0IJHtWUZOLyiG4oRr03TlwZ6UwPFo6uCOoiN2vF+rTq09QclawkpLKOBr0J0Kjpz4oz1kQhAEAQBAEAQBAEAQBAEAQETtJgENdCYJm5cWuHmY7RzT/AJdYTgprDNi1uqltU34f32HnvajZ2agmMMoy4sePK9vMfUaKsqU3B4Z3FpeU7mnvw+a6EQsDaJnZXaSbD5hNEbg5PjJ8MjeR5EaHT3gyU6jg8o1Lyzp3VPcn8n09c0ehdncdhrYWzwuuDkQfMx2rXDQ/PiFZQmprKOHubapb1Nya/fajuxjE46WF9RKbMYLnmeQHMk2A9V7KSissxo0ZVpqnDizzXj+LvrKiSpk8zze2jWjJrR0AsFVzm5PLO+treNCkqceXrJHrAnITHaq5EY0zProP85rftqeFvPmcrt2735qhHgtX3/oiFtHPhAEB9a6xBGiM9jJxeVxLTQ1PeMDteBHVVdWnuSwd3s+8V1RUua0feZCiN4uXZvtgaCbu5Cfs8hG/+R3ASD5Hp6AKehV3Hh8Cq2rs/wDyYb0fiXDt7Pwb9jeHAOaQQRcEZgg8COYVkcW008M5IeBAEAQBAEAQBAEAQBAEAQEVtJgENdCYJm5cWuHmY7RzTz+awnBTWGbFrdVLapvwf7PPe1Gzs1BMYZRlxY8eV7eY68xoqypTcHhncWd5Tuqe/D5roQ6wNomdltpJsPmE0RuDk9hPhkbyPI8jp7wZKdRweUal5Z07qnuT+T6euaJntC22OIObHGHMgZYhp8znkZudY2yuQB6nXLOtW39FwNTZmzVapylrJ+RTVAWx0VtSI2Fx48AOZUlKm5ywad9dxtaTm+PJdpVnuJJJ4nNWqWDg5Scm5PizihiEAQBAZWH1ZidfQ5Ecx+qjq01OODdsLyVrV31w5rsLOx4IBBuDmFVtNPDO6p1I1IqcXlM+rwzNidm2332UikqXXgOTHnjETofyfL0W1Qr7vuy4FFtXZXtc1aS97muv78zdbHhwDgQQRcEZgg8COa3zk2saM5IeBAEAQBAEAQBAEAQBAEAQEVtHgMNdCYJm5cWuHmY7RzTz+awnBTWGbFtc1LeoqkP7PPe1Gzk1BMYZRcHNjx5Xt5jrzGnuKralNweGdxZ3lO6p78PmuhDqM2ggPjnAC5NgF6k28IxnOMIuUnhIrWI1neOvoMmj6+pVnSp7kcHDbQvXdVd7kuC9c2YalNAIAgCAIAgJLCq/uzuu8p+HX0WvXo76yuJb7L2k7aW5P4H9O3u6+s2AHUcFXvQ7KMk1lBeHpddhtv5aEiGW8lP+H70fVl9PynLlbO+xRruGj4FRtHZULj34aT8+/wDJu/CcVhqoxNBI17DqNDyI4tPQrfjJSWUcjWo1KMtyosMzVkRBAEAQBAEAQBAEAQBAEBh4picVNGZppGsYOJPyA4k9BmsZSUVlklKjOtLcprLNG9oO3BxAiKNgbAx123AL3OsRvE/dFj5R7SdK+tW39FwOw2ZsxWq35PMn4FMUBbBA2kssgMWxDfO43yj4n9FYUKO4svicdtXaX+RL2dP4F9f108SMWyUwQBAEAQBAEAQElhuJFnhdm34j06dFr1qCnquJcbN2pK3e5PWHl3dnZ4ds+1wIuDcHVV7TTwzsITjOKlF5TPq8MiRwPHJ6OTvaeQsOo4tcOTgciFlCbi8oguLalcR3aiz65G29l+1SCa0dWBBJw3hcxOPzZ7bjqt2ncp6S0OYu9iVaeZUveXTn+/WhsGGZr2h7HBzTwLSCD6EcVsp5KSUXF4ejOxengQBAEAQBAEAQHCaVrGlznBrRmSSAAOpPBD1Jt4RQNqO1OngBZSgTyfizETT68X+jcuq1qlzFaR1Lq02JVq+9V91fX9fPwNRY7j1RWv7yokLzoODWg6NaMh8+a0pzlN5Z09ta0reO7TWCNWBsHxzgBc5AcSvUm3hGM5xgnKTwkQOJ4nv+BmTeep/Zb9GhuavicjtLarr/AO3T0j5/rs8SMWyUoQBAEAQBAEAQBAEBl0Nc6I5ZjUHh+xUVSlGa1N6y2hVtZe7qua9cCwUtW2QeE56jUKvqUpQep2FpfUrlZg9ea5neozcCAksHx6ppDvU8z4+YBu0+rTdp9oWcZyjwZBXtaNdYqRT9dS94P2vzNs2pgZIPxRksd6kG4J9LLYjdP+SKWvsCD1pSa7Hr6+pbsO7UMPltvPfETpIw/Nm8FNG5gysq7FuocEn3P84J+l2nopPJVwnp3jQfcTdSqrB8GaU7O4h8UH4MkGVkZzEjD6OB+qyyiBwkuKYfWRjMyMHq4D6plBQk+CZgVW01HH56uAf/AGNJ9wN1i6kFzJ4WdxP4YPwZAYh2n4fFfdkfKRpGw/N9h8VHK4gjcpbGu58Ul3v8ZKli/bBK67aaBrB+KQl7rdGiwB9pUErt/wAUWlHYEFrVlnu09fQoeMbQVNWb1E75OhNmj0a2zR7AteU5S4suaFpRof8Ajil5+PEjFgbAQHTVVTYxdx9BqVJTpSm9DUu72lbRzN68lzK/XV7pOjdG/rzKsKdKMOBx99tGrdP3tI8l64sw1KaAQBAEAQBAEAQBAEAQBAcmPINwbHmvGk+JlGcoPei8MlqTGjwkF+o4+0arVqWqesS/tNuyj7tdZXVcfn1JaCdrxdpB+fuWpKEo8UdFQuqVdZpyz66HYsCcIAgCAIAgCAIAgCA65pmsF3ED/NBqs4wlLgiCvc0qCzUlj10ImrxnSMW/MePsC26dqlrI56727KXu0FjtfH5LkRL3lxuTc8ytpLGiOfnOU5OUnlnFemIQBAEAQBAEAQBAEAQBAEAQBAcmvINwbHovGsnsZOLynhmfBi8jeJ3h14+9QStoPhoW1DbVzT0k95dv5M6LGmHzAt+IUErWS4MtqO3qMvji19fx5GXHXRu4PHty+aidGa5FhT2ja1OE189PM72uB4EH0Kjw0bcZxl8LycrLwzFkBxcQOJAXqTZhKcY/E8HTJWxt4vb7Df5LNUZvkatTaNrDjNfLXyMSXGmDgC74BTRtZc2V1bb1CP8A4039PXgYE+LyO4Wb6cfeVPG2gu0qa+2rmppH3V2fn8YMBzyTckk9VOlgqpSlJ5k8s4r0xCAIAgCAIAgCAIAgCAIAgCAIAgCAIAgCA56Lw9YWRgZ9NwHoteXEubb4V3CZEeVuBHrYZUBYsyPjl6eHxAEAQBAEAQBAEAQB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457200" y="1828800"/>
            <a:ext cx="3733800" cy="3962400"/>
          </a:xfrm>
          <a:prstGeom prst="rect">
            <a:avLst/>
          </a:prstGeom>
          <a:ln w="38100">
            <a:solidFill>
              <a:srgbClr val="E3641D"/>
            </a:solidFill>
          </a:ln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sk-SK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Medzi</a:t>
            </a:r>
            <a:r>
              <a:rPr kumimoji="0" lang="sk-SK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sk-SK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pozitívne stránky</a:t>
            </a:r>
            <a:r>
              <a:rPr kumimoji="0" lang="sk-SK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hier na internete patrí to, že si pri nich vieme oddýchnuť; zvyšujeme našu šikovnosť pri práci s počítačom a rovnako cvičíme našu pamäť, čo sa nám zíde aj v škole.</a:t>
            </a:r>
            <a:endParaRPr kumimoji="0" lang="sk-SK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Zástupný symbol obsahu 2"/>
          <p:cNvSpPr txBox="1">
            <a:spLocks/>
          </p:cNvSpPr>
          <p:nvPr/>
        </p:nvSpPr>
        <p:spPr>
          <a:xfrm>
            <a:off x="4876800" y="1828800"/>
            <a:ext cx="3733800" cy="3962400"/>
          </a:xfrm>
          <a:prstGeom prst="rect">
            <a:avLst/>
          </a:prstGeom>
          <a:ln w="38100">
            <a:solidFill>
              <a:srgbClr val="E3641D"/>
            </a:solidFill>
          </a:ln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sk-SK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Medzi negatívne stránky patrí</a:t>
            </a:r>
            <a:r>
              <a:rPr kumimoji="0" lang="sk-SK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riziko možného vzniku závislosti; rovnako zdravotné problémy (napr. bolesť hlavy, chrbtice, očí, rúk); nepravidelnosť prípravy a chodenia do školy; nepravidelné stravovanie až strach. </a:t>
            </a:r>
            <a:endParaRPr kumimoji="0" lang="sk-SK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791200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  <a:t>Teraz prejdeme na písanie poznámok, aby sme si tie dôležité veci zapamätali.</a:t>
            </a:r>
            <a:br>
              <a:rPr lang="sk-SK" sz="3600" b="1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3600" b="1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3600" b="1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3600" b="1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3600" b="1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3600" b="1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3600" b="1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</a:br>
            <a:endParaRPr lang="sk-SK" sz="3600" b="1" dirty="0">
              <a:solidFill>
                <a:srgbClr val="E364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AutoShape 4" descr="data:image/jpeg;base64,/9j/4AAQSkZJRgABAQAAAQABAAD/2wCEAAkGBxMREhUQEhIWFhUXGB0XGBcYFxgaFxcYFRUXGxkYGB0YHSggGBolHhcXITEhJSkrLi4uFx8zODMtNygtLisBCgoKDg0OGxAQGy8mICYtLS0tLS0tLS01NzItLS0tLy0vLy0tLS0tLTItLS0tLS0tLS0tLS0tLS0tLS0tLS0tLf/AABEIAOEA4QMBEQACEQEDEQH/xAAcAAEAAgIDAQAAAAAAAAAAAAAABQYEBwIDCAH/xABCEAABAwIDBQUFBgUCBgMBAAABAAIDBBEFIUEGEjFRYQcTIjJxgZGhscEUQlJi0eEjcoKS8MLxM0NjorKzJIOTFf/EABsBAQACAwEBAAAAAAAAAAAAAAADBQIEBgEH/8QANxEAAgEDAQUFCAIBBAMBAAAAAAECAwQRIQUSMUFRYXGRsfATIjKBocHR4ULxFAYjQ2IzUpKy/9oADAMBAAIRAxEAPwDRqAIAgCAIAgCAID6gMmnoHv4NNuZyHxUcqsY8WblCwuK/wReOr0XiZ8OBn7z/AGAfqteV2uSLej/p+X/JPHd+8eRlx4TEOIJ9T+iidzNlhT2Jax4pvvf4wd7aKMfcb7r/ADWDrTfM247OtY8Ka8M+ZzFOz8Df7R+ixdSfVkqtKC4U4/8AyvwDTsP3G/2hPaT6sO0oPjCP/wAr8HB1FGf+W33W+S99tPqRS2day4014Y8jokwmM8AR6H9VIrmaNWpsS1lwTXc/zkxJsD/C/wBhH1Cljdrmiurf6fl/xz8f1+DAqMPkZmWm3MZj4LYjVhLgypr7PuKKzOOnVar6fcxVIaQQBAEAQBAEAQBAEAQBAEAQBAEAQEjSYS9+Z8I68T6BQVLiMdFqy2tNj1q/vS92Pbx+SJemoI2cG3PM5n9lpzrzlzOkttmW9DVLL6vX9IylCWAQBAEAQBAEAQBAEBjVFCx/FtjzGR/dSwrTiaFzsy3r8Y4fVaf38yHrMJczNviHTj7luU7iMtHoc3d7GrUfeh7y7OPh+CPstgqD4gCAIAgCAIAgCAIAgCAIDupaZ0hs0foPVYzmoLLNi2talxPcprPrmWCiw5sefmdzOnoq+rXlPRaI62y2VSt/el70ur+yMxQFsEPDsp6d8jgyNjnuPBrQXOPoBmvUsmMpxisyeEXHCOzGvns57Gwt5yHxW/lbcg9DZTRtpvsKqttq2p6Re8+z8luw/sehbYz1EjzyY1rB8d4qdWi5srKv+oKr+CCXfr+CfpezTDWcYC8/mkefgCB8FIremuRpT2xdy/ljuSM+PYnD28KOL2tv81l7GHQhe0bp/wDIw/YnDzxo4vY23yT2MOgW0bpf8jMCp7NcNfwgLDzbI8fMkLF29N8iaG2LuP8ALPekQOIdj0Dr9zUSMPJ4a8fDdKjlaLkzcp/6gqr44J92n5Kli/ZfXQ3LGtnb/wBN3it1a6x9guoZW01w1LSjtu2qaSzF9v5RTammfG4skY5jhxa5pa4eoOagaa0ZawnGa3ovK7DqXhkEBh1uHNkz4O5jX15qenXlDtRWXuyqVz7y0l1/PrJAVVK6M2cPbofRb8Jqayjkbm1q2892ovw+46FmawQBAEAQBAEAQBAEBm0FAZTyaOJ+g6qKrVUF2lhYbPndS00iuL+y7SxQQtYN1osP84qtnNyeWdpb29OhDcprCOaxJjuo6R8rxHGxz3uyDWi5PsC9Sb0RhUqRpxcpvCNnbL9kznWkrn7o490w5/1v4D0bf1W3TtecvA56728l7tBfN/ZfnwNnYRgtPSt3IIWRjXdGZ/mPF3tK24wjHgjn61xVrPeqSbM9ZEIQBAEAQBAEAQGDiuEQVTdyeJkg/MMx/KeLT6LGUVLiiWjXqUXvU5NPsNZbUdkpAMlC++vcyHP0Y/6O961KlrzgdBabe/jXXzX3X48DWFbRyQvMcrHMe3i1wII9+nVajTTwzoqdSFSO9B5R0LwzOE0QeN1wuFlGTi8oir0KdeDhUWUV3EMPMRuM26H6HqrGlWU12nF7Q2dO1lnjF8H9n2+ZhKYrggCAIAgCAIAgM3DaIynk0cT9B1UVWqoLtLDZ9hK6qdIri/su0scbA0BoFgFWSk28s7elTjTgoQWEjkvDMsWx+yE+IvtH4Ymmz5SPC3oPxO6e+ylp0pVOBo320KdrH3tW+C9cjemzOy9PQM3YWeIjxSOze/1Og6DJWEKcYLQ426vatzLNR9y5Im1IaoQBAEAQBAEAQBAEAQBAQ+0mzVPXx7k7LkeV4yez+U/Q5LCdOM1hm1a3lW2lvU33rkzRe2Oxs+HP8Q34SfBKBkfyuH3XdNdL52rqtJwfYdhY7Rp3UdNJc1+OwrSiLA+PYHAtIuDxC9TaeUYVKcakXGSymVvEqExG48p4H6HqrKjVU12nFbR2fK1np8L4P7Pt8zCUxWhAEAQBAEB30lMZHBo9/Ic1hOagss2LW2ncVVTh/S6logiDGhreA/y6q5ycnlneW9CFCmqcOCOaxJggLJsVtdLh0txd0Lj/ABI78fzN5PHx4FS0qrg+wr7/AGfC6h0kuD+3cegcJxOKqibPC8OY4ZH5gjQjUKyjJSWUcVWozozcJrDRmLIiCAIAgCAIAgCAIAgCAIAgOmspGTMdFI0PY4Wc0i4IXjSawzKE5QkpReGjRHaDsO+gd3sV3UzjkeJjJ+6/pyd7OPGvrUXDVcDstmbTjcrcnpNfXtX3RS1rlscJog8FrhcFZRk4vKIq9GFaDhNaMrFbSmNxafYeYVpTmpxyjhLu1nbVXTl8n1XUx1maoQBAEB9CAs2GUndsz8xzPToq2vU35acDt9l2X+NSzL4nx/BlqAsywbG7KS4jKY2HcY0XfIRcNv5Ra4uSdL6E6KWlSdR4NG+v4WkMvVvgiPxzBpqOZ0E7d1w/tcNHNOrT/mawnBweGT29xTrwU6b09aMj1iTlk2K2ulw6W4u6Jx/iR34/mbycPjwKlpVXBmhf2ELuGHpJcH65HoHCcTiqomzwvDmOGR5cwRoRyVlGSkso4mtRnRm4TWGjMWREEAQBAEAQBAEAQBAEAQBAdNXSslY6KRocxwIc08CDovGk1hmUJyhJSi8NHnvb3ZR2Hz2FzC+5id01Y78w+IseYFbWpOD7Dt9m38bqnr8S4r7lYUJYmJiVJ3jLfeGY/T2qajU3JdhXbTslc0tPiXD8fMrJCszhmsHxAEAQElglLvO3jwbn6nT9Vr3FTdjhcy52Nae2rb8uEfPl+SwKuOxO+go3zyMhjbvPe4NaOpPwHVepNvCMKtSNODnJ6I9I7J4Aygp2QMsSM3ut53nzO+g6AK1pwUI4RwV5dSuarqS+S6I6tr9l4cQh7uTwvbcxyAeJjvq06t16EAjypSU1gysr2drU3o8Oa6/vozz7juDTUczoJ22cOB+65ujmnUFVs4OLwzt7a5p3EFOD0I5YE5Y9itrZcOl3m3dE4/xI75H8zeThz9ilpVXB9hoX9hC6hrpJcH65HoLCMUiqomzwuDmO4HUHUEaEclZRkpLKOJrUZ0ZuE1hozFkRBAEAQBAEAQBAEAQBAEAQETtPgUddTvp5Nc2u1Y8eVw/zMEhYVIKccM2LW5nb1VUj8+1dDzbidA+nlfBKLPY4tcPTUcweIPIqqlFxeGd9SqxqwU48GYy8JCAxul3Xb44O49D+/H3qwtqm9HD4o4/bVn7Kr7SPCXnz8ePiRi2SlCAIC1UFP3bANeJ9T/llV1p78snebOtv8e3jHnxfe/WDIURvG2exbZweLEJG82RX9z3j/wAf7luWtP8Amzmdu3mqt497+y+/gbYW6c2EBBbXbMQ4hD3cmTxnHIB4mO+rTq3X1AIjqU1NYZuWV7UtZ70eHNdTz5j+CzUUzoJm2cMwfuubo5p1BVbODg8M7e2uadxTU4MjlgTlh2M2vkw6W4O9E4/xIyfMPxN5OHP2KalUlB5XArtoWdK5juyeJcn65HoPB8ViqomzwvDmO11B1BGhHJWMZKSyji61GdGbhNYaMtrweBCyIjkgPhcEB9QC6AID5dACbZoDpp6yOS+49rrcbEFAd6AIAgCA1X207O3a3EIxm20cttWnyPPofD7W8lp3VP8Akjo9hXeJOhLnqvuvuaiWkdOdFbB3jC3XiPUcFLSnuSTNO/tv8ihKHPiu9FVKtDgT4gMzCod+QDQZn0H+BRVpbsGzf2ZQ9tcxi+C1fy/eEWZVZ3Z30NK6aRkLBdz3BjfVxAHzXqWXgwqVFTg5y4JZPT2EYe2mgjp2eWNoaOthmT1JufaraMd1YR88rVXVqOpLi3kzFkRhAEBB7W7MQ4hD3Ugs4ZxyAeJjvqDlca+tiI6lNTWGbdneVLWe9DhzXX1yPPmP4JNRTOgmbZwzBHle3RzTqCq2cHB4Z29tcwuIKcH66EC3xFxOdz8Bl87qR+7hI1IpVXKUtcv6LTzyZ2C7QVMLHsgmdHG/JwB81jkehHMZqRydPhxZpRpQu0nNe7FvD5vsz0+5kYbtHUwP34aiQOBz8RcL8iHZFeKrOOrPZ2FrWTjFYa0yvWGZtXt3Xy+areM7WbZouOIFhdZyrVCGls2z4N5fDjzXdgwmYtVyuDRNO9x4AOeSbdAVjGpVlwZJVtLGgs1I48WT9R2gVzacUZc5j2kh0h/4ltG9D1Us6soxSfE0bbZ9KvVlOL/286cVns7kROGbY1kD99lS8kHMOJc0+t/oo1VqRw2bktn2lVyhDRrjhv65L3jvazIYIhTta2V7bvJzDCMshqbqadbdSa5lVa7OlVqShJ43eP6Nf1e1NZI4vfVSk9HEAX4eWwCh9pVlqi1/wrGk1CeM9r18y2YZ2iTfYKinmeTLuWif947xsQeoupqdXMW3yK272f7KvGMfhk9PuQXZ5NMMQgbC4gud4gCbFts781DbuTkWG1qdKNHO6s5wvXcelFunNBAEAQGLidCyeKSCQXbI0tPo4WuOo4rxrKwzOlUlTmpx4rU8w4nROgmkgf5o3lh/pNrjoeKqZLdeGfQ6NVVYKceDWTGWJIVrFoNyR3I+Ie397qzoS3oI4batD2N1JLg9V8/3kwlMVxN7PxZOf7B8z9Fp3cuCOm/0/R+Or8vu/sS60jpC+djeF99Xd8R4YGF39b/C34Fx9i2LaOZ56FLtyvuW+4v5P6cX9jeqsTjwgCAIAgK9txgMNZSvEwsWNLmPHmYQNOYNsxr7isKlNTWGbVpeVLae9D5rqeYnizLanL2n/daP8jqNVbpLi/OX9iFtm7oyIy+diknmW8ZUY7tL2S0ayv2dVO7cu0g34+uQH04rOa3tUzWtpqjmm4vPH6etTYG1rKdmGUDIdxznXc94A3t4DxA6ggngpas17L3StsaFRXr9qsSWX4/2SHYzR/xaiqIuIoyB6kEn4AJbL3WxtqpmpGHRZ8f6KFM908pPF0r/AIyO/dQNb9THaWkJK2slJco5+b182WHtEo46eeKmjAHdQta7q43Jv1UtzjRGlsVN783zx92VJl87+z0zUdXRRXYbli96pWkv/bHgjNZiMggNNZoY5+86w8TzfwgnkMsgvfa+7uRI/wDBj7eVxWfPRctOGTtxHA5YYop5WlgkJ3GniQB5jyzsvXBwpvPFmELmN1dxUfhjl974F/7DcK355aojKNu431dmfhZS20fdbNPbNXeqqmuS8zda2CmCAIAgCA0d2z4V3VY2cDKdgJ/njs13/bufFV91HE89Tr9hV9+g6b/i/o/TNfrWLsidoIvC13I29+f0W5aS1aOd/wBQUsxhU6afcg1unLlmwhlom9bn4/sq24eajO22NT3LSPbl/UzFAWhuvsSoNyklnIzkktfm2NoA+LnLftViOTktvVd6vGHRefpGxltFEEAQBAEBCbaV3cUU8m7vWYcud8l43hZM6cd+Sj1PP+xWzv8A/QmfASb7jnMIy3X6X5hatKMZ50L++rVrZU/eT+WHov3/AGQmM4PLTymGUOjlbodRzbfzBYtOGkllE0JU7mKnTm1Lt9frsMZxyAJBdpbnz6KNccrgbc3mCjJpz5Y69eztO2Rx3rE5W4Xyvr7eCwXw6dSeppWTl/64+pvLsYoGnDpHXBMr3g20t4bH2WVhSWII5HaEnK5m31+i0+xqbHcLmw+pLXNsWP3oyR4XBrrtzWvKLp1N7GhcUasLu09jvJSwlr2cPI400FRidVl45ZXXcQMmg69AAsUnVnnkZyqU7C33U8y8317vsc9q8MMFW+na0gjdYwc/CACOeayrLNRLuI9nVFTtJzzrq/obs2R7PqSlZHIY+8l3QS5+diRnYcAtqMYx4IoatepVeakmykdutYTNDThobut3g63G+W6ByUNxJJJNFlsilKU5TjLGFjhnj/RdOyChbHh7HAWdIS53U/opYJKKwV9zNzrSlJpvPLh00LusyAIAgCAIDX3bVQ79E2UcYpAf6XgtPx3fcta6WYZLrYVXduHHqvLX8mj1XnYGJirLxO6Z+4qa3eKiK3a9PftJ9mH4Mrd+isjiMFqpG2jYPyj5KqqPM2+0+gWUd23pr/qvI7VgbJ6L7Nabu8NphzaX/wB73O+qs6CxTRwu1J713N9uPBYLMpivCAIAgCA4TRNeC1wBByIPAoDCwzA6emJMMLGF3EtFroDC2t2Vp8RhMUzRvDNklhvMdzHMcxr8VjOO8sE9vXdGe9jK5p8zz3j2zslBM6CVgaRmHAeF7dHNOo+XBVlRSi8SO2salvVp79FJfbvI5zAeIusE2uBtzpxmsSWSwbGbUy4dLvszjdlJHo4cxycNCpKdVweTSvdn07mnu8GuD9cjckm1mF1IibI+N3ejwte0XB/C6/lN1YxqRklhnGVrWrSlKMo8OPQnMPpKWF25CyNjjnZoAJWZrnfUYXDI4SPiY5w4OIFx7UBlhAR+KYLT1Nu/hZJbhvC9kGTMghaxoYwBrRkAOAQHYgCAIAgCArvaFTd5h1U3lGX/AP5kO/0qKsswZvbNnu3UH248dDzgqs7w66ht2OHNpHwWcHiSZDcw36M49U/IqVlbnzouDBkPRU8uLPpFNYgl2LyPqxMz01sezdoaUf8AQj/9bVbUvgXcfPr15uKj/wCz8yXWZrBAEAQBAEAQBAQu1OzcNfCYpRYjNjwPEx3McxzGqwqU1NYZtWl3Utqm/D5rqefNo8CmoZjBM2x4tcPK9ujmnl8lWTg4PDO3tbqnc09+Hz7OxkWsDZMaUWfllcceoP7qaD0z0ZXXNNOq4vhKOPAvvZfQ1NZXNqXSOcIv+JITxNsmfI29Ft0t6Ut9nPXypW9FW8NXxb9ekjfq2CnCAIAgCAIAgCAICN2lYHUlS06wyf8ArcsZ/Cye2eK0Guq8zzAqg+hgr1HkuDKernB81LezgPRU8uLPpFPWC7l5H1YmZ6b2RfvUNKf+hH/62q2p/Au4+fXixcVF/wBn5lZ7T9spMPETIQ0vkubuFwGtXlWe4smdja/5NRwbxpkx9ku0tk9PLLVARuhFyQcnX4W6k6JTqKayeXVpK3qKGc54YKXX9rVa6QuiDGMvk0tubaXN+Khdzroizp7FzFOcsM2Fs9t6ybD5K2WzXRXD2j8QGVvXJbEZqUd4qK9vKlVdLi8/0UWi7Yqlr3GSFj2u8oB3S3lc6qBXC1yiyqbHmlHdlq+OfHQwq3tYr3m7O7jHINv8SVi7l8kTw2Gv5z8ES2zva/Iy4rWhwtk9osb6AjqpKddS0ZqXmy5UUpQeVnHiY+IdsVU4nuoY2DTeu4/osXcrkieGxJv45pdyz+D7gPa7OyT/AOWGvjP4G2IOg6r2nX3s5I7vZTpRTg8tvGO8httdv34i3uu4YxgN2k5yNPMHS+oUVWtGSxg3bHZ9ahLf38PotfXgUwTFvmNxz5eqg3FL4S2VxKk/9x5XX8nCS7+g0tx9eiyWIEVXeuNc4XLr39hN7I7Vz4W8vi8bHZPYeDrnIn81zk76KWnP3so0bu1j7Ldks66Pnlvn1y+JdGdslQGODoGb5yY4HIX/ABAqVXCaehX1NjzhKOJZTaT7Cc2D7TX1MvcVTWtyLg9uQs3jcaLKlV39CC+2e7ZKW9lMwsS7XHCrDYWNdThwaSfM4XsXDkPmvHXSlumUNmTlbuq3h8Uuz7dhJdo3aI+lLIKXd7xzQ9ziL7odwFuayq1NxGFhY/5LeXhIr2z3azUiRrKlrHsJAJA3XC+vVRwr7zw0bN3sn2NN1Iy0XU7z2wzNnd/BY6HeIAuQ6wPG/Beu4Sk00Yw2ROdJTjLVrOP2Tm2XaX3EVO+lDXGZpf4uDWi3LW5WdSqoLJq2dk7ibhnGPX5KxhXa3ViZvfiMxkgODW2IBPEG6jjcZljBu19kezpOallpZ4fsufaNt59iZG2n3XSyDezzDWcypatTcWTRsrR3NTd4JcWNmdrXYhhtU+Roa+OORriPKf4ZIIXm/vU2zOVu6F1GnnOq8zRqqzuwV6eS4FPV1k+alspXXYw82j5KnqLE2u0+h2kt6hB/9V5HYsDYPR3Z1Ud5htM7kzd/scW/RWlB5po4PacN26mu3Pjqar7bqnerms/BEP8AuN/oorl8EWGxI/HLuRrxpIuN47pINtMhxPVQb73d1Fr/AI8VWdefJadi5stJ2HnFA7EX3aG2IjtmWHi53zCnVDEHniVUtqb1zHd+DOO/OmfwVttQ8NdGHkRuIc5uhc3gT/nJQKo1DdLWVpGVwqz5L69TuqsKeyKKofcCQu3BzaBYu+OSkcN2nl8zUp3Xt73dj8MU/HRZ+yOmnlDS7eja+7bDeOTSTmd3U2ssadSMFnGpne2tS4nGKliC46/b8nR3J3PC0lrS1rjo3MWB6olJ5mzKdWlTcLaPHKWOiWuplUEkbZWOljMkYdd7AbXA0968pOMXmRnfUq1SnuUuOddcaFw20noJKOnko6dsRdIQ4W8Q3WnIlbFWSdPQpdn0JxvN2fGOfLH3Kjh1RExzjLEZfB4Gk2ZvHV3O3JRUpQim2Wd/Sr1pxp0spc3y/fd4mJ3BLSA0uAsXWBIAvxPILGKlJuSJasqVKnGjN5zha68+LOmtJ3bDK+RPsXlLGTK/clT3U8Z0b+X3OZeDugZ3P/jn9AvEmstmbqQkoQi85a+mv2R8kPja31d8LfVI6Rb+QqvNeEOmZfTH3O0FwNw4gWIIGt7ZHpkkZ7qaXE9rWyrVIynwjy7dC3bE7Nd6HV043aaAF5J/5hbwA6XU9Cl/JlTtS/zmjTfe/t+fDqV3Eat9TO6Q23pHG1zkOQ9AB8FH/wCWobixY2mef3f48kR5k3Gh17kWz5m4Sn/5fEXjbsM82o/Vo7AoXq2ywglCKj8jkal77NdwZ4W+nm/1fBS1JZjHuNSzoezqVX1l9s/cy6/CJIGxPkvaZneN9CbEezL3r2tDdSZDs+79vKpF9cruenrvODO+qJGMJMkjrMb6DJo9APqvG3VkZwhTsKDfp9EbymwVuG4JPF94xO3zzfIN3/UtqolGm0uhR2cpVr2EpcXLP3NGKrO6OE7rNceQJ+CygsySIriW5SlLon5FRurg+clmwp94m9MvcVV3CxUZ3OyKm/aQ7MrwZlqEsjeHYtXb9E6LWOUj+l4Dh8S5WFq8wwcft2nu3Kl1Xlp+DWnapLvYnPfTdHsDf3Udx8SNvYyxQk+37IrdDI6GWKSSI3Y5shY77w+oOnovF/tT1Jaklf2z9m8Pp29H3nofFcViqMKlqIxdjoSbW4eHgt1Pmcs4tPD4mhNksI+11cNMeDneL+Vouf09q0aMd6Z1e0q0qNviPF6fTUu3bZTd1JSxsbaNsTmi3Di3L4Ka54Irdipe0k+ePuaz4jgQ7eOdxYt0AHxuoW4KOEtS0jTuXcOcpYhnRaa+uJl/Z5hD3m6RC5wF9HOaDa3P1WSUlSeTXlOlUv4bvFJ5f27WdNIWh95GlzLcA7dN9dFhB00veWWbF1Tupz/2pJLHz8mWHaqSAwUn2ZhY0teXBxud7eANzqpazW4scDQ2bCorqp7R5klh+K/BXpaOQRiRzHNY+4Y/R1jbLr0UTpuKUuRY07yFac6KeJLK/aLxQbXw09AIoKVneHwz7wuCCPMTqCtpVVuZivkUMrKbuPZ1p4zwb1z69cii1cjS67WEAnNtwQ2/InO3Ra0tyWq0Zc0VdUpKnUW9Hrp9c/v5mKyIB4tyJty4Lxybg8ksaEYV1u8MN48PoI85XHk23xuvXpTR5T966lLoseTZzDw4ubwtl69Qsd1xxIl9rGtv0tU9V+0bF2m2zZPhcFLC0McTuytGQAYAfccvYtqpUTp5XMobOykrvcmvh1/BU8K2ZqqtpfDTue0fesN2442JUEKM2srQs7raFtCW5NbzXYn5kLVsIbukWO80EciHgELGK3Ztd5NWlGrbRa4Nx/8A0iSw7CH1JfuAkxMMthrbK3uJWdGG8pEG0rn2M6Xfl93D7s6KWAyPbGOL3Bv9xsoqazJI3Lup7OhKa6eeiNmds1O2KKhhA8jCL9AALe9bVx8JQ7GX+++5/Y59iGANe6SteLlh3I+hsC4+unsXtvDEc9Rteu51vZ8o+Zae2at3KDu9ZZGt9jbvJ97R71jdPEMGWw6e9db3RN/b7milXnZGLib7RP8AS3vNlNQWaiK/atTctJvrp4srVvRWWThia2fku1zeRv7x+y07uOqZ0/8Ap+rmE6fR58f6JVaZ0RsTsVxMR1b6cnKZmXV8V3Af2l/uWzayxLHUotvUd6iqi/i/o/3g2NtBsLSVsomlYd8cS023raHmt5wi+KOXp16lNNQk0mc8b2Io6sMEkebBugtNjYaXGiSipcTynWnSeYNruJOjwSGKD7Kxn8K27u9DxWWDBybeXxIbZ7YKlopzURB29YgAm4aDyWMYRi8pEtW5q1YqM5ZSJbaDAIK2Pup2Bw0OrTzB0XrSejI4ylB70XhlXw7spoYnb7g+TkHnw+7VYqnBcEbFW9r1ViUnjw8i01+AU80H2Z8Te70aBa3UciszWTaeUVml7KsPYbljn9HOJCwVOC5GxO8rz+Kb8STxbYWiqI2ROi3Ws8u6bEe5euKejRHTrVKct6DaZmnZimNMKN0QMTRYA6dfVe4WMEe8872deJg4NsHRUu/uR72+LO3zvZcs15GKjwRJVrVKuN+TeOpEVnZNQPdvN7xg/C12Xs5LF0oPkTQvriCxGb8/MyazsxoH0/2drCw8RKD4w7nc8fQrJwTWCOFzUjU9pl57zSe0uy8tBMYJQb8WvHB7fxA/MaKvnvQlhnX2nsLmkp020+fXPaRX2cWt7b63Kj33nJt/4tPd3frzMjD9yN4L2mRl/E0kjeHQ/dPIrJVWnqtCGpYRlH3ZNS5POv8AXYekNip6V9Iz7HbugLbv3mu1a8aO/wB+BVjCSkso4y5oVKNRxqcfPtImr7MqGWZ07mHxG5ZfwknWy93I5zjU8/yavs/Z7z3en1JLZ7Yyloi90LDd4sd43y5Z6IoqPAxqVqlXG+84Man7PaGOoFSyOzgd4C/hB5gJuRznAdeo4ezcnjoZ+1Gy1PiDAycHw+VwNiF7KKksM8pVZ0pb0HhmRs5gUVDCIIQd0G9zxJOpRJJYR5UnKcnKT1ZqrttxTfqYqYHKJm87P78pGRH8rWn+paN1LMkjqNgUd2lKo+bx8l6fga3WqX5F7QS2Y1vM393+627SOrZz+362KcafV58P7IJbxypm4PNuyDkfD7+Hxsoa8d6DLPZFf2V1HPB6ePD64LIqw7czMHxB1NPHUM80bw71scx6EXHtWUZbrTIq9JVqcqb5o9PUNU2aNkrDdr2hzTzDhcK2Tyso+eTg4ScZcVod69MQgCAIAgCAIAgCAIAgCAiNptn4a6EwzDq1w8zHfib+mqwnBTWGbNrdVLapvw+a6nnvabZ6agmMMw6sePK9vNv1GirKlNweGdvaXdO5p78PmuhErA2ib2T2mmw+bvYzdpykjJ8L2/Rw0OnoSDJTqODyjUvbKndU92XHk+nrmj0Js/jkNbC2eB12nIg+ZjtWuGhHx4jIqyhNTWUcPc21S3qOFRa+tUSSzIAgCA6qqobGx0jzZrGlzjyDRcn3BeN4WWZRi5SUY8WeYsexJ1VUS1DuMjy63Ifdb7AAPYqmct6TZ9CtqKo0o01yX9/UwFiTFcxmbekI/D4f1+PyVlbx3YHFbYr+1umlwjp+frp8jAU5VH0FD1PHAtlJPvsDuYz9RxVTUhuyaO/srhV6Eanj3ridqwNo3N2MbQ95C6hefFFd0d9Y3HMf0uPucOS3rWplbrOU27ablRVo8Ho+/wDf2NlrbKAIAgCAIAgCAIAgCAIAgCAidpdn4a6EwTDq1w8zHaOb+mqwnBTWGbFrdVLapvwf7PPe0+z01BMYZh1Y8eV7eY+o0VZUpuDwzuLS7p3NPfh810IhYG0TWym0s2HzCWI3acnxk+F7eR5EaHT0JBkp1HB5RqXlnTuqe5LjyfT1zR6E2exyGthbPC67TkQfMx2rXDQj48RkrKE1NZRw9zbVLeo6c1++1EmsyAIDXHbLtF3UDaJh8c2b7aRA/wCoi3o1y1bmphbvUvdh2ntKvtpcI8O/9fg0qtA6066mbcaXnQfHRZ04b8kjXu7hUKMqj5efIqTjc3Ktj58228s+IeBAS2BVNnGM8HcPX9/otW5p5W8uRfbDu/Z1HRlwlw7/ANonFoHWGdgmKSUk8dRGfEx1+hHBzT0IJHtWUZOLyiG4oRr03TlwZ6UwPFo6uCOoiN2vF+rTq09QclawkpLKOBr0J0Kjpz4oz1kQhAEAQBAEAQBAEAQBAEAQETtJgENdCYJm5cWuHmY7RzT/AJdYTgprDNi1uqltU34f32HnvajZ2agmMMoy4sePK9vMfUaKsqU3B4Z3FpeU7mnvw+a6EQsDaJnZXaSbD5hNEbg5PjJ8MjeR5EaHT3gyU6jg8o1Lyzp3VPcn8n09c0ehdncdhrYWzwuuDkQfMx2rXDQ/PiFZQmprKOHubapb1Nya/fajuxjE46WF9RKbMYLnmeQHMk2A9V7KSissxo0ZVpqnDizzXj+LvrKiSpk8zze2jWjJrR0AsFVzm5PLO+treNCkqceXrJHrAnITHaq5EY0zProP85rftqeFvPmcrt2735qhHgtX3/oiFtHPhAEB9a6xBGiM9jJxeVxLTQ1PeMDteBHVVdWnuSwd3s+8V1RUua0feZCiN4uXZvtgaCbu5Cfs8hG/+R3ASD5Hp6AKehV3Hh8Cq2rs/wDyYb0fiXDt7Pwb9jeHAOaQQRcEZgg8COYVkcW008M5IeBAEAQBAEAQBAEAQBAEAQEVtJgENdCYJm5cWuHmY7RzTz+awnBTWGbFrdVLapvwf7PPe1Gzs1BMYZRlxY8eV7eY68xoqypTcHhncWd5Tuqe/D5roQ6wNomdltpJsPmE0RuDk9hPhkbyPI8jp7wZKdRweUal5Z07qnuT+T6euaJntC22OIObHGHMgZYhp8znkZudY2yuQB6nXLOtW39FwNTZmzVapylrJ+RTVAWx0VtSI2Fx48AOZUlKm5ywad9dxtaTm+PJdpVnuJJJ4nNWqWDg5Scm5PizihiEAQBAZWH1ZidfQ5Ecx+qjq01OODdsLyVrV31w5rsLOx4IBBuDmFVtNPDO6p1I1IqcXlM+rwzNidm2332UikqXXgOTHnjETofyfL0W1Qr7vuy4FFtXZXtc1aS97muv78zdbHhwDgQQRcEZgg8COa3zk2saM5IeBAEAQBAEAQBAEAQBAEAQEVtHgMNdCYJm5cWuHmY7RzTz+awnBTWGbFtc1LeoqkP7PPe1Gzk1BMYZRcHNjx5Xt5jrzGnuKralNweGdxZ3lO6p78PmuhDqM2ggPjnAC5NgF6k28IxnOMIuUnhIrWI1neOvoMmj6+pVnSp7kcHDbQvXdVd7kuC9c2YalNAIAgCAIAgJLCq/uzuu8p+HX0WvXo76yuJb7L2k7aW5P4H9O3u6+s2AHUcFXvQ7KMk1lBeHpddhtv5aEiGW8lP+H70fVl9PynLlbO+xRruGj4FRtHZULj34aT8+/wDJu/CcVhqoxNBI17DqNDyI4tPQrfjJSWUcjWo1KMtyosMzVkRBAEAQBAEAQBAEAQBAEBh4picVNGZppGsYOJPyA4k9BmsZSUVlklKjOtLcprLNG9oO3BxAiKNgbAx123AL3OsRvE/dFj5R7SdK+tW39FwOw2ZsxWq35PMn4FMUBbBA2kssgMWxDfO43yj4n9FYUKO4svicdtXaX+RL2dP4F9f108SMWyUwQBAEAQBAEAQElhuJFnhdm34j06dFr1qCnquJcbN2pK3e5PWHl3dnZ4ds+1wIuDcHVV7TTwzsITjOKlF5TPq8MiRwPHJ6OTvaeQsOo4tcOTgciFlCbi8oguLalcR3aiz65G29l+1SCa0dWBBJw3hcxOPzZ7bjqt2ncp6S0OYu9iVaeZUveXTn+/WhsGGZr2h7HBzTwLSCD6EcVsp5KSUXF4ejOxengQBAEAQBAEAQHCaVrGlznBrRmSSAAOpPBD1Jt4RQNqO1OngBZSgTyfizETT68X+jcuq1qlzFaR1Lq02JVq+9V91fX9fPwNRY7j1RWv7yokLzoODWg6NaMh8+a0pzlN5Z09ta0reO7TWCNWBsHxzgBc5AcSvUm3hGM5xgnKTwkQOJ4nv+BmTeep/Zb9GhuavicjtLarr/AO3T0j5/rs8SMWyUoQBAEAQBAEAQBAEBl0Nc6I5ZjUHh+xUVSlGa1N6y2hVtZe7qua9cCwUtW2QeE56jUKvqUpQep2FpfUrlZg9ea5neozcCAksHx6ppDvU8z4+YBu0+rTdp9oWcZyjwZBXtaNdYqRT9dS94P2vzNs2pgZIPxRksd6kG4J9LLYjdP+SKWvsCD1pSa7Hr6+pbsO7UMPltvPfETpIw/Nm8FNG5gysq7FuocEn3P84J+l2nopPJVwnp3jQfcTdSqrB8GaU7O4h8UH4MkGVkZzEjD6OB+qyyiBwkuKYfWRjMyMHq4D6plBQk+CZgVW01HH56uAf/AGNJ9wN1i6kFzJ4WdxP4YPwZAYh2n4fFfdkfKRpGw/N9h8VHK4gjcpbGu58Ul3v8ZKli/bBK67aaBrB+KQl7rdGiwB9pUErt/wAUWlHYEFrVlnu09fQoeMbQVNWb1E75OhNmj0a2zR7AteU5S4suaFpRof8Ajil5+PEjFgbAQHTVVTYxdx9BqVJTpSm9DUu72lbRzN68lzK/XV7pOjdG/rzKsKdKMOBx99tGrdP3tI8l64sw1KaAQBAEAQBAEAQBAEAQBAcmPINwbHmvGk+JlGcoPei8MlqTGjwkF+o4+0arVqWqesS/tNuyj7tdZXVcfn1JaCdrxdpB+fuWpKEo8UdFQuqVdZpyz66HYsCcIAgCAIAgCAIAgCA65pmsF3ED/NBqs4wlLgiCvc0qCzUlj10ImrxnSMW/MePsC26dqlrI56727KXu0FjtfH5LkRL3lxuTc8ytpLGiOfnOU5OUnlnFemIQBAEAQBAEAQBAEAQBAEAQBAcmvINwbHovGsnsZOLynhmfBi8jeJ3h14+9QStoPhoW1DbVzT0k95dv5M6LGmHzAt+IUErWS4MtqO3qMvji19fx5GXHXRu4PHty+aidGa5FhT2ja1OE189PM72uB4EH0Kjw0bcZxl8LycrLwzFkBxcQOJAXqTZhKcY/E8HTJWxt4vb7Df5LNUZvkatTaNrDjNfLXyMSXGmDgC74BTRtZc2V1bb1CP8A4039PXgYE+LyO4Wb6cfeVPG2gu0qa+2rmppH3V2fn8YMBzyTckk9VOlgqpSlJ5k8s4r0xCAIAgCAIAgCAIAgCAIAgCAIAgCAIAgCA56Lw9YWRgZ9NwHoteXEubb4V3CZEeVuBHrYZUBYsyPjl6eHxAEAQBAEAQBAEAQB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0" name="AutoShape 6" descr="data:image/jpeg;base64,/9j/4AAQSkZJRgABAQAAAQABAAD/2wCEAAkGBxMREhUQEhIWFhUXGB0XGBcYFxgaFxcYFRUXGxkYGB0YHSggGBolHhcXITEhJSkrLi4uFx8zODMtNygtLisBCgoKDg0OGxAQGy8mICYtLS0tLS0tLS01NzItLS0tLy0vLy0tLS0tLTItLS0tLS0tLS0tLS0tLS0tLS0tLS0tLf/AABEIAOEA4QMBEQACEQEDEQH/xAAcAAEAAgIDAQAAAAAAAAAAAAAABQYEBwIDCAH/xABCEAABAwIDBQUFBgUCBgMBAAABAAIDBBEFIUEGEjFRYQcTIjJxgZGhscEUQlJi0eEjcoKS8MLxM0NjorKzJIOTFf/EABsBAQACAwEBAAAAAAAAAAAAAAADBQIEBgEH/8QANxEAAgEDAQUFCAIBBAMBAAAAAAECAwQRIQUSMUFRYXGRsfATIjKBocHR4ULxFAYjQ2IzUpKy/9oADAMBAAIRAxEAPwDRqAIAgCAIAgCAID6gMmnoHv4NNuZyHxUcqsY8WblCwuK/wReOr0XiZ8OBn7z/AGAfqteV2uSLej/p+X/JPHd+8eRlx4TEOIJ9T+iidzNlhT2Jax4pvvf4wd7aKMfcb7r/ADWDrTfM247OtY8Ka8M+ZzFOz8Df7R+ixdSfVkqtKC4U4/8AyvwDTsP3G/2hPaT6sO0oPjCP/wAr8HB1FGf+W33W+S99tPqRS2day4014Y8jokwmM8AR6H9VIrmaNWpsS1lwTXc/zkxJsD/C/wBhH1Cljdrmiurf6fl/xz8f1+DAqMPkZmWm3MZj4LYjVhLgypr7PuKKzOOnVar6fcxVIaQQBAEAQBAEAQBAEAQBAEAQBAEAQEjSYS9+Z8I68T6BQVLiMdFqy2tNj1q/vS92Pbx+SJemoI2cG3PM5n9lpzrzlzOkttmW9DVLL6vX9IylCWAQBAEAQBAEAQBAEBjVFCx/FtjzGR/dSwrTiaFzsy3r8Y4fVaf38yHrMJczNviHTj7luU7iMtHoc3d7GrUfeh7y7OPh+CPstgqD4gCAIAgCAIAgCAIAgCAIDupaZ0hs0foPVYzmoLLNi2talxPcprPrmWCiw5sefmdzOnoq+rXlPRaI62y2VSt/el70ur+yMxQFsEPDsp6d8jgyNjnuPBrQXOPoBmvUsmMpxisyeEXHCOzGvns57Gwt5yHxW/lbcg9DZTRtpvsKqttq2p6Re8+z8luw/sehbYz1EjzyY1rB8d4qdWi5srKv+oKr+CCXfr+CfpezTDWcYC8/mkefgCB8FIremuRpT2xdy/ljuSM+PYnD28KOL2tv81l7GHQhe0bp/wDIw/YnDzxo4vY23yT2MOgW0bpf8jMCp7NcNfwgLDzbI8fMkLF29N8iaG2LuP8ALPekQOIdj0Dr9zUSMPJ4a8fDdKjlaLkzcp/6gqr44J92n5Kli/ZfXQ3LGtnb/wBN3it1a6x9guoZW01w1LSjtu2qaSzF9v5RTammfG4skY5jhxa5pa4eoOagaa0ZawnGa3ovK7DqXhkEBh1uHNkz4O5jX15qenXlDtRWXuyqVz7y0l1/PrJAVVK6M2cPbofRb8Jqayjkbm1q2892ovw+46FmawQBAEAQBAEAQBAEBm0FAZTyaOJ+g6qKrVUF2lhYbPndS00iuL+y7SxQQtYN1osP84qtnNyeWdpb29OhDcprCOaxJjuo6R8rxHGxz3uyDWi5PsC9Sb0RhUqRpxcpvCNnbL9kznWkrn7o490w5/1v4D0bf1W3TtecvA56728l7tBfN/ZfnwNnYRgtPSt3IIWRjXdGZ/mPF3tK24wjHgjn61xVrPeqSbM9ZEIQBAEAQBAEAQGDiuEQVTdyeJkg/MMx/KeLT6LGUVLiiWjXqUXvU5NPsNZbUdkpAMlC++vcyHP0Y/6O961KlrzgdBabe/jXXzX3X48DWFbRyQvMcrHMe3i1wII9+nVajTTwzoqdSFSO9B5R0LwzOE0QeN1wuFlGTi8oir0KdeDhUWUV3EMPMRuM26H6HqrGlWU12nF7Q2dO1lnjF8H9n2+ZhKYrggCAIAgCAIAgM3DaIynk0cT9B1UVWqoLtLDZ9hK6qdIri/su0scbA0BoFgFWSk28s7elTjTgoQWEjkvDMsWx+yE+IvtH4Ymmz5SPC3oPxO6e+ylp0pVOBo320KdrH3tW+C9cjemzOy9PQM3YWeIjxSOze/1Og6DJWEKcYLQ426vatzLNR9y5Im1IaoQBAEAQBAEAQBAEAQBAQ+0mzVPXx7k7LkeV4yez+U/Q5LCdOM1hm1a3lW2lvU33rkzRe2Oxs+HP8Q34SfBKBkfyuH3XdNdL52rqtJwfYdhY7Rp3UdNJc1+OwrSiLA+PYHAtIuDxC9TaeUYVKcakXGSymVvEqExG48p4H6HqrKjVU12nFbR2fK1np8L4P7Pt8zCUxWhAEAQBAEB30lMZHBo9/Ic1hOagss2LW2ncVVTh/S6logiDGhreA/y6q5ycnlneW9CFCmqcOCOaxJggLJsVtdLh0txd0Lj/ABI78fzN5PHx4FS0qrg+wr7/AGfC6h0kuD+3cegcJxOKqibPC8OY4ZH5gjQjUKyjJSWUcVWozozcJrDRmLIiCAIAgCAIAgCAIAgCAIAgOmspGTMdFI0PY4Wc0i4IXjSawzKE5QkpReGjRHaDsO+gd3sV3UzjkeJjJ+6/pyd7OPGvrUXDVcDstmbTjcrcnpNfXtX3RS1rlscJog8FrhcFZRk4vKIq9GFaDhNaMrFbSmNxafYeYVpTmpxyjhLu1nbVXTl8n1XUx1maoQBAEB9CAs2GUndsz8xzPToq2vU35acDt9l2X+NSzL4nx/BlqAsywbG7KS4jKY2HcY0XfIRcNv5Ra4uSdL6E6KWlSdR4NG+v4WkMvVvgiPxzBpqOZ0E7d1w/tcNHNOrT/mawnBweGT29xTrwU6b09aMj1iTlk2K2ulw6W4u6Jx/iR34/mbycPjwKlpVXBmhf2ELuGHpJcH65HoHCcTiqomzwvDmOGR5cwRoRyVlGSkso4mtRnRm4TWGjMWREEAQBAEAQBAEAQBAEAQBAdNXSslY6KRocxwIc08CDovGk1hmUJyhJSi8NHnvb3ZR2Hz2FzC+5id01Y78w+IseYFbWpOD7Dt9m38bqnr8S4r7lYUJYmJiVJ3jLfeGY/T2qajU3JdhXbTslc0tPiXD8fMrJCszhmsHxAEAQElglLvO3jwbn6nT9Vr3FTdjhcy52Nae2rb8uEfPl+SwKuOxO+go3zyMhjbvPe4NaOpPwHVepNvCMKtSNODnJ6I9I7J4Aygp2QMsSM3ut53nzO+g6AK1pwUI4RwV5dSuarqS+S6I6tr9l4cQh7uTwvbcxyAeJjvq06t16EAjypSU1gysr2drU3o8Oa6/vozz7juDTUczoJ22cOB+65ujmnUFVs4OLwzt7a5p3EFOD0I5YE5Y9itrZcOl3m3dE4/xI75H8zeThz9ilpVXB9hoX9hC6hrpJcH65HoLCMUiqomzwuDmO4HUHUEaEclZRkpLKOJrUZ0ZuE1hozFkRBAEAQBAEAQBAEAQBAEAQETtPgUddTvp5Nc2u1Y8eVw/zMEhYVIKccM2LW5nb1VUj8+1dDzbidA+nlfBKLPY4tcPTUcweIPIqqlFxeGd9SqxqwU48GYy8JCAxul3Xb44O49D+/H3qwtqm9HD4o4/bVn7Kr7SPCXnz8ePiRi2SlCAIC1UFP3bANeJ9T/llV1p78snebOtv8e3jHnxfe/WDIURvG2exbZweLEJG82RX9z3j/wAf7luWtP8Amzmdu3mqt497+y+/gbYW6c2EBBbXbMQ4hD3cmTxnHIB4mO+rTq3X1AIjqU1NYZuWV7UtZ70eHNdTz5j+CzUUzoJm2cMwfuubo5p1BVbODg8M7e2uadxTU4MjlgTlh2M2vkw6W4O9E4/xIyfMPxN5OHP2KalUlB5XArtoWdK5juyeJcn65HoPB8ViqomzwvDmO11B1BGhHJWMZKSyji61GdGbhNYaMtrweBCyIjkgPhcEB9QC6AID5dACbZoDpp6yOS+49rrcbEFAd6AIAgCA1X207O3a3EIxm20cttWnyPPofD7W8lp3VP8Akjo9hXeJOhLnqvuvuaiWkdOdFbB3jC3XiPUcFLSnuSTNO/tv8ihKHPiu9FVKtDgT4gMzCod+QDQZn0H+BRVpbsGzf2ZQ9tcxi+C1fy/eEWZVZ3Z30NK6aRkLBdz3BjfVxAHzXqWXgwqVFTg5y4JZPT2EYe2mgjp2eWNoaOthmT1JufaraMd1YR88rVXVqOpLi3kzFkRhAEBB7W7MQ4hD3Ugs4ZxyAeJjvqDlca+tiI6lNTWGbdneVLWe9DhzXX1yPPmP4JNRTOgmbZwzBHle3RzTqCq2cHB4Z29tcwuIKcH66EC3xFxOdz8Bl87qR+7hI1IpVXKUtcv6LTzyZ2C7QVMLHsgmdHG/JwB81jkehHMZqRydPhxZpRpQu0nNe7FvD5vsz0+5kYbtHUwP34aiQOBz8RcL8iHZFeKrOOrPZ2FrWTjFYa0yvWGZtXt3Xy+areM7WbZouOIFhdZyrVCGls2z4N5fDjzXdgwmYtVyuDRNO9x4AOeSbdAVjGpVlwZJVtLGgs1I48WT9R2gVzacUZc5j2kh0h/4ltG9D1Us6soxSfE0bbZ9KvVlOL/286cVns7kROGbY1kD99lS8kHMOJc0+t/oo1VqRw2bktn2lVyhDRrjhv65L3jvazIYIhTta2V7bvJzDCMshqbqadbdSa5lVa7OlVqShJ43eP6Nf1e1NZI4vfVSk9HEAX4eWwCh9pVlqi1/wrGk1CeM9r18y2YZ2iTfYKinmeTLuWif947xsQeoupqdXMW3yK272f7KvGMfhk9PuQXZ5NMMQgbC4gud4gCbFts781DbuTkWG1qdKNHO6s5wvXcelFunNBAEAQGLidCyeKSCQXbI0tPo4WuOo4rxrKwzOlUlTmpx4rU8w4nROgmkgf5o3lh/pNrjoeKqZLdeGfQ6NVVYKceDWTGWJIVrFoNyR3I+Ie397qzoS3oI4batD2N1JLg9V8/3kwlMVxN7PxZOf7B8z9Fp3cuCOm/0/R+Or8vu/sS60jpC+djeF99Xd8R4YGF39b/C34Fx9i2LaOZ56FLtyvuW+4v5P6cX9jeqsTjwgCAIAgK9txgMNZSvEwsWNLmPHmYQNOYNsxr7isKlNTWGbVpeVLae9D5rqeYnizLanL2n/daP8jqNVbpLi/OX9iFtm7oyIy+diknmW8ZUY7tL2S0ayv2dVO7cu0g34+uQH04rOa3tUzWtpqjmm4vPH6etTYG1rKdmGUDIdxznXc94A3t4DxA6ggngpas17L3StsaFRXr9qsSWX4/2SHYzR/xaiqIuIoyB6kEn4AJbL3WxtqpmpGHRZ8f6KFM908pPF0r/AIyO/dQNb9THaWkJK2slJco5+b182WHtEo46eeKmjAHdQta7q43Jv1UtzjRGlsVN783zx92VJl87+z0zUdXRRXYbli96pWkv/bHgjNZiMggNNZoY5+86w8TzfwgnkMsgvfa+7uRI/wDBj7eVxWfPRctOGTtxHA5YYop5WlgkJ3GniQB5jyzsvXBwpvPFmELmN1dxUfhjl974F/7DcK355aojKNu431dmfhZS20fdbNPbNXeqqmuS8zda2CmCAIAgCA0d2z4V3VY2cDKdgJ/njs13/bufFV91HE89Tr9hV9+g6b/i/o/TNfrWLsidoIvC13I29+f0W5aS1aOd/wBQUsxhU6afcg1unLlmwhlom9bn4/sq24eajO22NT3LSPbl/UzFAWhuvsSoNyklnIzkktfm2NoA+LnLftViOTktvVd6vGHRefpGxltFEEAQBAEBCbaV3cUU8m7vWYcud8l43hZM6cd+Sj1PP+xWzv8A/QmfASb7jnMIy3X6X5hatKMZ50L++rVrZU/eT+WHov3/AGQmM4PLTymGUOjlbodRzbfzBYtOGkllE0JU7mKnTm1Lt9frsMZxyAJBdpbnz6KNccrgbc3mCjJpz5Y69eztO2Rx3rE5W4Xyvr7eCwXw6dSeppWTl/64+pvLsYoGnDpHXBMr3g20t4bH2WVhSWII5HaEnK5m31+i0+xqbHcLmw+pLXNsWP3oyR4XBrrtzWvKLp1N7GhcUasLu09jvJSwlr2cPI400FRidVl45ZXXcQMmg69AAsUnVnnkZyqU7C33U8y8317vsc9q8MMFW+na0gjdYwc/CACOeayrLNRLuI9nVFTtJzzrq/obs2R7PqSlZHIY+8l3QS5+diRnYcAtqMYx4IoatepVeakmykdutYTNDThobut3g63G+W6ByUNxJJJNFlsilKU5TjLGFjhnj/RdOyChbHh7HAWdIS53U/opYJKKwV9zNzrSlJpvPLh00LusyAIAgCAIDX3bVQ79E2UcYpAf6XgtPx3fcta6WYZLrYVXduHHqvLX8mj1XnYGJirLxO6Z+4qa3eKiK3a9PftJ9mH4Mrd+isjiMFqpG2jYPyj5KqqPM2+0+gWUd23pr/qvI7VgbJ6L7Nabu8NphzaX/wB73O+qs6CxTRwu1J713N9uPBYLMpivCAIAgCA4TRNeC1wBByIPAoDCwzA6emJMMLGF3EtFroDC2t2Vp8RhMUzRvDNklhvMdzHMcxr8VjOO8sE9vXdGe9jK5p8zz3j2zslBM6CVgaRmHAeF7dHNOo+XBVlRSi8SO2salvVp79FJfbvI5zAeIusE2uBtzpxmsSWSwbGbUy4dLvszjdlJHo4cxycNCpKdVweTSvdn07mnu8GuD9cjckm1mF1IibI+N3ejwte0XB/C6/lN1YxqRklhnGVrWrSlKMo8OPQnMPpKWF25CyNjjnZoAJWZrnfUYXDI4SPiY5w4OIFx7UBlhAR+KYLT1Nu/hZJbhvC9kGTMghaxoYwBrRkAOAQHYgCAIAgCArvaFTd5h1U3lGX/AP5kO/0qKsswZvbNnu3UH248dDzgqs7w66ht2OHNpHwWcHiSZDcw36M49U/IqVlbnzouDBkPRU8uLPpFNYgl2LyPqxMz01sezdoaUf8AQj/9bVbUvgXcfPr15uKj/wCz8yXWZrBAEAQBAEAQBAQu1OzcNfCYpRYjNjwPEx3McxzGqwqU1NYZtWl3Utqm/D5rqefNo8CmoZjBM2x4tcPK9ujmnl8lWTg4PDO3tbqnc09+Hz7OxkWsDZMaUWfllcceoP7qaD0z0ZXXNNOq4vhKOPAvvZfQ1NZXNqXSOcIv+JITxNsmfI29Ft0t6Ut9nPXypW9FW8NXxb9ekjfq2CnCAIAgCAIAgCAICN2lYHUlS06wyf8ArcsZ/Cye2eK0Guq8zzAqg+hgr1HkuDKernB81LezgPRU8uLPpFPWC7l5H1YmZ6b2RfvUNKf+hH/62q2p/Au4+fXixcVF/wBn5lZ7T9spMPETIQ0vkubuFwGtXlWe4smdja/5NRwbxpkx9ku0tk9PLLVARuhFyQcnX4W6k6JTqKayeXVpK3qKGc54YKXX9rVa6QuiDGMvk0tubaXN+Khdzroizp7FzFOcsM2Fs9t6ybD5K2WzXRXD2j8QGVvXJbEZqUd4qK9vKlVdLi8/0UWi7Yqlr3GSFj2u8oB3S3lc6qBXC1yiyqbHmlHdlq+OfHQwq3tYr3m7O7jHINv8SVi7l8kTw2Gv5z8ES2zva/Iy4rWhwtk9osb6AjqpKddS0ZqXmy5UUpQeVnHiY+IdsVU4nuoY2DTeu4/osXcrkieGxJv45pdyz+D7gPa7OyT/AOWGvjP4G2IOg6r2nX3s5I7vZTpRTg8tvGO8httdv34i3uu4YxgN2k5yNPMHS+oUVWtGSxg3bHZ9ahLf38PotfXgUwTFvmNxz5eqg3FL4S2VxKk/9x5XX8nCS7+g0tx9eiyWIEVXeuNc4XLr39hN7I7Vz4W8vi8bHZPYeDrnIn81zk76KWnP3so0bu1j7Ldks66Pnlvn1y+JdGdslQGODoGb5yY4HIX/ABAqVXCaehX1NjzhKOJZTaT7Cc2D7TX1MvcVTWtyLg9uQs3jcaLKlV39CC+2e7ZKW9lMwsS7XHCrDYWNdThwaSfM4XsXDkPmvHXSlumUNmTlbuq3h8Uuz7dhJdo3aI+lLIKXd7xzQ9ziL7odwFuayq1NxGFhY/5LeXhIr2z3azUiRrKlrHsJAJA3XC+vVRwr7zw0bN3sn2NN1Iy0XU7z2wzNnd/BY6HeIAuQ6wPG/Beu4Sk00Yw2ROdJTjLVrOP2Tm2XaX3EVO+lDXGZpf4uDWi3LW5WdSqoLJq2dk7ibhnGPX5KxhXa3ViZvfiMxkgODW2IBPEG6jjcZljBu19kezpOallpZ4fsufaNt59iZG2n3XSyDezzDWcypatTcWTRsrR3NTd4JcWNmdrXYhhtU+Roa+OORriPKf4ZIIXm/vU2zOVu6F1GnnOq8zRqqzuwV6eS4FPV1k+alspXXYw82j5KnqLE2u0+h2kt6hB/9V5HYsDYPR3Z1Ud5htM7kzd/scW/RWlB5po4PacN26mu3Pjqar7bqnerms/BEP8AuN/oorl8EWGxI/HLuRrxpIuN47pINtMhxPVQb73d1Fr/AI8VWdefJadi5stJ2HnFA7EX3aG2IjtmWHi53zCnVDEHniVUtqb1zHd+DOO/OmfwVttQ8NdGHkRuIc5uhc3gT/nJQKo1DdLWVpGVwqz5L69TuqsKeyKKofcCQu3BzaBYu+OSkcN2nl8zUp3Xt73dj8MU/HRZ+yOmnlDS7eja+7bDeOTSTmd3U2ssadSMFnGpne2tS4nGKliC46/b8nR3J3PC0lrS1rjo3MWB6olJ5mzKdWlTcLaPHKWOiWuplUEkbZWOljMkYdd7AbXA0968pOMXmRnfUq1SnuUuOddcaFw20noJKOnko6dsRdIQ4W8Q3WnIlbFWSdPQpdn0JxvN2fGOfLH3Kjh1RExzjLEZfB4Gk2ZvHV3O3JRUpQim2Wd/Sr1pxp0spc3y/fd4mJ3BLSA0uAsXWBIAvxPILGKlJuSJasqVKnGjN5zha68+LOmtJ3bDK+RPsXlLGTK/clT3U8Z0b+X3OZeDugZ3P/jn9AvEmstmbqQkoQi85a+mv2R8kPja31d8LfVI6Rb+QqvNeEOmZfTH3O0FwNw4gWIIGt7ZHpkkZ7qaXE9rWyrVIynwjy7dC3bE7Nd6HV043aaAF5J/5hbwA6XU9Cl/JlTtS/zmjTfe/t+fDqV3Eat9TO6Q23pHG1zkOQ9AB8FH/wCWobixY2mef3f48kR5k3Gh17kWz5m4Sn/5fEXjbsM82o/Vo7AoXq2ywglCKj8jkal77NdwZ4W+nm/1fBS1JZjHuNSzoezqVX1l9s/cy6/CJIGxPkvaZneN9CbEezL3r2tDdSZDs+79vKpF9cruenrvODO+qJGMJMkjrMb6DJo9APqvG3VkZwhTsKDfp9EbymwVuG4JPF94xO3zzfIN3/UtqolGm0uhR2cpVr2EpcXLP3NGKrO6OE7rNceQJ+CygsySIriW5SlLon5FRurg+clmwp94m9MvcVV3CxUZ3OyKm/aQ7MrwZlqEsjeHYtXb9E6LWOUj+l4Dh8S5WFq8wwcft2nu3Kl1Xlp+DWnapLvYnPfTdHsDf3Udx8SNvYyxQk+37IrdDI6GWKSSI3Y5shY77w+oOnovF/tT1Jaklf2z9m8Pp29H3nofFcViqMKlqIxdjoSbW4eHgt1Pmcs4tPD4mhNksI+11cNMeDneL+Vouf09q0aMd6Z1e0q0qNviPF6fTUu3bZTd1JSxsbaNsTmi3Di3L4Ka54Irdipe0k+ePuaz4jgQ7eOdxYt0AHxuoW4KOEtS0jTuXcOcpYhnRaa+uJl/Z5hD3m6RC5wF9HOaDa3P1WSUlSeTXlOlUv4bvFJ5f27WdNIWh95GlzLcA7dN9dFhB00veWWbF1Tupz/2pJLHz8mWHaqSAwUn2ZhY0teXBxud7eANzqpazW4scDQ2bCorqp7R5klh+K/BXpaOQRiRzHNY+4Y/R1jbLr0UTpuKUuRY07yFac6KeJLK/aLxQbXw09AIoKVneHwz7wuCCPMTqCtpVVuZivkUMrKbuPZ1p4zwb1z69cii1cjS67WEAnNtwQ2/InO3Ra0tyWq0Zc0VdUpKnUW9Hrp9c/v5mKyIB4tyJty4Lxybg8ksaEYV1u8MN48PoI85XHk23xuvXpTR5T966lLoseTZzDw4ubwtl69Qsd1xxIl9rGtv0tU9V+0bF2m2zZPhcFLC0McTuytGQAYAfccvYtqpUTp5XMobOykrvcmvh1/BU8K2ZqqtpfDTue0fesN2442JUEKM2srQs7raFtCW5NbzXYn5kLVsIbukWO80EciHgELGK3Ztd5NWlGrbRa4Nx/8A0iSw7CH1JfuAkxMMthrbK3uJWdGG8pEG0rn2M6Xfl93D7s6KWAyPbGOL3Bv9xsoqazJI3Lup7OhKa6eeiNmds1O2KKhhA8jCL9AALe9bVx8JQ7GX+++5/Y59iGANe6SteLlh3I+hsC4+unsXtvDEc9Rteu51vZ8o+Zae2at3KDu9ZZGt9jbvJ97R71jdPEMGWw6e9db3RN/b7milXnZGLib7RP8AS3vNlNQWaiK/atTctJvrp4srVvRWWThia2fku1zeRv7x+y07uOqZ0/8Ap+rmE6fR58f6JVaZ0RsTsVxMR1b6cnKZmXV8V3Af2l/uWzayxLHUotvUd6iqi/i/o/3g2NtBsLSVsomlYd8cS023raHmt5wi+KOXp16lNNQk0mc8b2Io6sMEkebBugtNjYaXGiSipcTynWnSeYNruJOjwSGKD7Kxn8K27u9DxWWDBybeXxIbZ7YKlopzURB29YgAm4aDyWMYRi8pEtW5q1YqM5ZSJbaDAIK2Pup2Bw0OrTzB0XrSejI4ylB70XhlXw7spoYnb7g+TkHnw+7VYqnBcEbFW9r1ViUnjw8i01+AU80H2Z8Te70aBa3UciszWTaeUVml7KsPYbljn9HOJCwVOC5GxO8rz+Kb8STxbYWiqI2ROi3Ws8u6bEe5euKejRHTrVKct6DaZmnZimNMKN0QMTRYA6dfVe4WMEe8872deJg4NsHRUu/uR72+LO3zvZcs15GKjwRJVrVKuN+TeOpEVnZNQPdvN7xg/C12Xs5LF0oPkTQvriCxGb8/MyazsxoH0/2drCw8RKD4w7nc8fQrJwTWCOFzUjU9pl57zSe0uy8tBMYJQb8WvHB7fxA/MaKvnvQlhnX2nsLmkp020+fXPaRX2cWt7b63Kj33nJt/4tPd3frzMjD9yN4L2mRl/E0kjeHQ/dPIrJVWnqtCGpYRlH3ZNS5POv8AXYekNip6V9Iz7HbugLbv3mu1a8aO/wB+BVjCSkso4y5oVKNRxqcfPtImr7MqGWZ07mHxG5ZfwknWy93I5zjU8/yavs/Z7z3en1JLZ7Yyloi90LDd4sd43y5Z6IoqPAxqVqlXG+84Man7PaGOoFSyOzgd4C/hB5gJuRznAdeo4ezcnjoZ+1Gy1PiDAycHw+VwNiF7KKksM8pVZ0pb0HhmRs5gUVDCIIQd0G9zxJOpRJJYR5UnKcnKT1ZqrttxTfqYqYHKJm87P78pGRH8rWn+paN1LMkjqNgUd2lKo+bx8l6fga3WqX5F7QS2Y1vM393+627SOrZz+362KcafV58P7IJbxypm4PNuyDkfD7+Hxsoa8d6DLPZFf2V1HPB6ePD64LIqw7czMHxB1NPHUM80bw71scx6EXHtWUZbrTIq9JVqcqb5o9PUNU2aNkrDdr2hzTzDhcK2Tyso+eTg4ScZcVod69MQgCAIAgCAIAgCAIAgCAiNptn4a6EwzDq1w8zHfib+mqwnBTWGbNrdVLapvw+a6nnvabZ6agmMMw6sePK9vNv1GirKlNweGdvaXdO5p78PmuhErA2ib2T2mmw+bvYzdpykjJ8L2/Rw0OnoSDJTqODyjUvbKndU92XHk+nrmj0Js/jkNbC2eB12nIg+ZjtWuGhHx4jIqyhNTWUcPc21S3qOFRa+tUSSzIAgCA6qqobGx0jzZrGlzjyDRcn3BeN4WWZRi5SUY8WeYsexJ1VUS1DuMjy63Ifdb7AAPYqmct6TZ9CtqKo0o01yX9/UwFiTFcxmbekI/D4f1+PyVlbx3YHFbYr+1umlwjp+frp8jAU5VH0FD1PHAtlJPvsDuYz9RxVTUhuyaO/srhV6Eanj3ridqwNo3N2MbQ95C6hefFFd0d9Y3HMf0uPucOS3rWplbrOU27ablRVo8Ho+/wDf2NlrbKAIAgCAIAgCAIAgCAIAgCAidpdn4a6EwTDq1w8zHaOb+mqwnBTWGbFrdVLapvwf7PPe0+z01BMYZh1Y8eV7eY+o0VZUpuDwzuLS7p3NPfh810IhYG0TWym0s2HzCWI3acnxk+F7eR5EaHT0JBkp1HB5RqXlnTuqe5LjyfT1zR6E2exyGthbPC67TkQfMx2rXDQj48RkrKE1NZRw9zbVLeo6c1++1EmsyAIDXHbLtF3UDaJh8c2b7aRA/wCoi3o1y1bmphbvUvdh2ntKvtpcI8O/9fg0qtA6066mbcaXnQfHRZ04b8kjXu7hUKMqj5efIqTjc3Ktj58228s+IeBAS2BVNnGM8HcPX9/otW5p5W8uRfbDu/Z1HRlwlw7/ANonFoHWGdgmKSUk8dRGfEx1+hHBzT0IJHtWUZOLyiG4oRr03TlwZ6UwPFo6uCOoiN2vF+rTq09QclawkpLKOBr0J0Kjpz4oz1kQhAEAQBAEAQBAEAQBAEAQETtJgENdCYJm5cWuHmY7RzT/AJdYTgprDNi1uqltU34f32HnvajZ2agmMMoy4sePK9vMfUaKsqU3B4Z3FpeU7mnvw+a6EQsDaJnZXaSbD5hNEbg5PjJ8MjeR5EaHT3gyU6jg8o1Lyzp3VPcn8n09c0ehdncdhrYWzwuuDkQfMx2rXDQ/PiFZQmprKOHubapb1Nya/fajuxjE46WF9RKbMYLnmeQHMk2A9V7KSissxo0ZVpqnDizzXj+LvrKiSpk8zze2jWjJrR0AsFVzm5PLO+treNCkqceXrJHrAnITHaq5EY0zProP85rftqeFvPmcrt2735qhHgtX3/oiFtHPhAEB9a6xBGiM9jJxeVxLTQ1PeMDteBHVVdWnuSwd3s+8V1RUua0feZCiN4uXZvtgaCbu5Cfs8hG/+R3ASD5Hp6AKehV3Hh8Cq2rs/wDyYb0fiXDt7Pwb9jeHAOaQQRcEZgg8COYVkcW008M5IeBAEAQBAEAQBAEAQBAEAQEVtJgENdCYJm5cWuHmY7RzTz+awnBTWGbFrdVLapvwf7PPe1Gzs1BMYZRlxY8eV7eY68xoqypTcHhncWd5Tuqe/D5roQ6wNomdltpJsPmE0RuDk9hPhkbyPI8jp7wZKdRweUal5Z07qnuT+T6euaJntC22OIObHGHMgZYhp8znkZudY2yuQB6nXLOtW39FwNTZmzVapylrJ+RTVAWx0VtSI2Fx48AOZUlKm5ywad9dxtaTm+PJdpVnuJJJ4nNWqWDg5Scm5PizihiEAQBAZWH1ZidfQ5Ecx+qjq01OODdsLyVrV31w5rsLOx4IBBuDmFVtNPDO6p1I1IqcXlM+rwzNidm2332UikqXXgOTHnjETofyfL0W1Qr7vuy4FFtXZXtc1aS97muv78zdbHhwDgQQRcEZgg8COa3zk2saM5IeBAEAQBAEAQBAEAQBAEAQEVtHgMNdCYJm5cWuHmY7RzTz+awnBTWGbFtc1LeoqkP7PPe1Gzk1BMYZRcHNjx5Xt5jrzGnuKralNweGdxZ3lO6p78PmuhDqM2ggPjnAC5NgF6k28IxnOMIuUnhIrWI1neOvoMmj6+pVnSp7kcHDbQvXdVd7kuC9c2YalNAIAgCAIAgJLCq/uzuu8p+HX0WvXo76yuJb7L2k7aW5P4H9O3u6+s2AHUcFXvQ7KMk1lBeHpddhtv5aEiGW8lP+H70fVl9PynLlbO+xRruGj4FRtHZULj34aT8+/wDJu/CcVhqoxNBI17DqNDyI4tPQrfjJSWUcjWo1KMtyosMzVkRBAEAQBAEAQBAEAQBAEBh4picVNGZppGsYOJPyA4k9BmsZSUVlklKjOtLcprLNG9oO3BxAiKNgbAx123AL3OsRvE/dFj5R7SdK+tW39FwOw2ZsxWq35PMn4FMUBbBA2kssgMWxDfO43yj4n9FYUKO4svicdtXaX+RL2dP4F9f108SMWyUwQBAEAQBAEAQElhuJFnhdm34j06dFr1qCnquJcbN2pK3e5PWHl3dnZ4ds+1wIuDcHVV7TTwzsITjOKlF5TPq8MiRwPHJ6OTvaeQsOo4tcOTgciFlCbi8oguLalcR3aiz65G29l+1SCa0dWBBJw3hcxOPzZ7bjqt2ncp6S0OYu9iVaeZUveXTn+/WhsGGZr2h7HBzTwLSCD6EcVsp5KSUXF4ejOxengQBAEAQBAEAQHCaVrGlznBrRmSSAAOpPBD1Jt4RQNqO1OngBZSgTyfizETT68X+jcuq1qlzFaR1Lq02JVq+9V91fX9fPwNRY7j1RWv7yokLzoODWg6NaMh8+a0pzlN5Z09ta0reO7TWCNWBsHxzgBc5AcSvUm3hGM5xgnKTwkQOJ4nv+BmTeep/Zb9GhuavicjtLarr/AO3T0j5/rs8SMWyUoQBAEAQBAEAQBAEBl0Nc6I5ZjUHh+xUVSlGa1N6y2hVtZe7qua9cCwUtW2QeE56jUKvqUpQep2FpfUrlZg9ea5neozcCAksHx6ppDvU8z4+YBu0+rTdp9oWcZyjwZBXtaNdYqRT9dS94P2vzNs2pgZIPxRksd6kG4J9LLYjdP+SKWvsCD1pSa7Hr6+pbsO7UMPltvPfETpIw/Nm8FNG5gysq7FuocEn3P84J+l2nopPJVwnp3jQfcTdSqrB8GaU7O4h8UH4MkGVkZzEjD6OB+qyyiBwkuKYfWRjMyMHq4D6plBQk+CZgVW01HH56uAf/AGNJ9wN1i6kFzJ4WdxP4YPwZAYh2n4fFfdkfKRpGw/N9h8VHK4gjcpbGu58Ul3v8ZKli/bBK67aaBrB+KQl7rdGiwB9pUErt/wAUWlHYEFrVlnu09fQoeMbQVNWb1E75OhNmj0a2zR7AteU5S4suaFpRof8Ajil5+PEjFgbAQHTVVTYxdx9BqVJTpSm9DUu72lbRzN68lzK/XV7pOjdG/rzKsKdKMOBx99tGrdP3tI8l64sw1KaAQBAEAQBAEAQBAEAQBAcmPINwbHmvGk+JlGcoPei8MlqTGjwkF+o4+0arVqWqesS/tNuyj7tdZXVcfn1JaCdrxdpB+fuWpKEo8UdFQuqVdZpyz66HYsCcIAgCAIAgCAIAgCA65pmsF3ED/NBqs4wlLgiCvc0qCzUlj10ImrxnSMW/MePsC26dqlrI56727KXu0FjtfH5LkRL3lxuTc8ytpLGiOfnOU5OUnlnFemIQBAEAQBAEAQBAEAQBAEAQBAcmvINwbHovGsnsZOLynhmfBi8jeJ3h14+9QStoPhoW1DbVzT0k95dv5M6LGmHzAt+IUErWS4MtqO3qMvji19fx5GXHXRu4PHty+aidGa5FhT2ja1OE189PM72uB4EH0Kjw0bcZxl8LycrLwzFkBxcQOJAXqTZhKcY/E8HTJWxt4vb7Df5LNUZvkatTaNrDjNfLXyMSXGmDgC74BTRtZc2V1bb1CP8A4039PXgYE+LyO4Wb6cfeVPG2gu0qa+2rmppH3V2fn8YMBzyTckk9VOlgqpSlJ5k8s4r0xCAIAgCAIAgCAIAgCAIAgCAIAgCAIAgCA56Lw9YWRgZ9NwHoteXEubb4V3CZEeVuBHrYZUBYsyPjl6eHxAEAQBAEAQBAEAQB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2" name="AutoShape 8" descr="data:image/jpeg;base64,/9j/4AAQSkZJRgABAQAAAQABAAD/2wCEAAkGBxMREhUQEhIWFhUXGB0XGBcYFxgaFxcYFRUXGxkYGB0YHSggGBolHhcXITEhJSkrLi4uFx8zODMtNygtLisBCgoKDg0OGxAQGy8mICYtLS0tLS0tLS01NzItLS0tLy0vLy0tLS0tLTItLS0tLS0tLS0tLS0tLS0tLS0tLS0tLf/AABEIAOEA4QMBEQACEQEDEQH/xAAcAAEAAgIDAQAAAAAAAAAAAAAABQYEBwIDCAH/xABCEAABAwIDBQUFBgUCBgMBAAABAAIDBBEFIUEGEjFRYQcTIjJxgZGhscEUQlJi0eEjcoKS8MLxM0NjorKzJIOTFf/EABsBAQACAwEBAAAAAAAAAAAAAAADBQIEBgEH/8QANxEAAgEDAQUFCAIBBAMBAAAAAAECAwQRIQUSMUFRYXGRsfATIjKBocHR4ULxFAYjQ2IzUpKy/9oADAMBAAIRAxEAPwDRqAIAgCAIAgCAID6gMmnoHv4NNuZyHxUcqsY8WblCwuK/wReOr0XiZ8OBn7z/AGAfqteV2uSLej/p+X/JPHd+8eRlx4TEOIJ9T+iidzNlhT2Jax4pvvf4wd7aKMfcb7r/ADWDrTfM247OtY8Ka8M+ZzFOz8Df7R+ixdSfVkqtKC4U4/8AyvwDTsP3G/2hPaT6sO0oPjCP/wAr8HB1FGf+W33W+S99tPqRS2day4014Y8jokwmM8AR6H9VIrmaNWpsS1lwTXc/zkxJsD/C/wBhH1Cljdrmiurf6fl/xz8f1+DAqMPkZmWm3MZj4LYjVhLgypr7PuKKzOOnVar6fcxVIaQQBAEAQBAEAQBAEAQBAEAQBAEAQEjSYS9+Z8I68T6BQVLiMdFqy2tNj1q/vS92Pbx+SJemoI2cG3PM5n9lpzrzlzOkttmW9DVLL6vX9IylCWAQBAEAQBAEAQBAEBjVFCx/FtjzGR/dSwrTiaFzsy3r8Y4fVaf38yHrMJczNviHTj7luU7iMtHoc3d7GrUfeh7y7OPh+CPstgqD4gCAIAgCAIAgCAIAgCAIDupaZ0hs0foPVYzmoLLNi2talxPcprPrmWCiw5sefmdzOnoq+rXlPRaI62y2VSt/el70ur+yMxQFsEPDsp6d8jgyNjnuPBrQXOPoBmvUsmMpxisyeEXHCOzGvns57Gwt5yHxW/lbcg9DZTRtpvsKqttq2p6Re8+z8luw/sehbYz1EjzyY1rB8d4qdWi5srKv+oKr+CCXfr+CfpezTDWcYC8/mkefgCB8FIremuRpT2xdy/ljuSM+PYnD28KOL2tv81l7GHQhe0bp/wDIw/YnDzxo4vY23yT2MOgW0bpf8jMCp7NcNfwgLDzbI8fMkLF29N8iaG2LuP8ALPekQOIdj0Dr9zUSMPJ4a8fDdKjlaLkzcp/6gqr44J92n5Kli/ZfXQ3LGtnb/wBN3it1a6x9guoZW01w1LSjtu2qaSzF9v5RTammfG4skY5jhxa5pa4eoOagaa0ZawnGa3ovK7DqXhkEBh1uHNkz4O5jX15qenXlDtRWXuyqVz7y0l1/PrJAVVK6M2cPbofRb8Jqayjkbm1q2892ovw+46FmawQBAEAQBAEAQBAEBm0FAZTyaOJ+g6qKrVUF2lhYbPndS00iuL+y7SxQQtYN1osP84qtnNyeWdpb29OhDcprCOaxJjuo6R8rxHGxz3uyDWi5PsC9Sb0RhUqRpxcpvCNnbL9kznWkrn7o490w5/1v4D0bf1W3TtecvA56728l7tBfN/ZfnwNnYRgtPSt3IIWRjXdGZ/mPF3tK24wjHgjn61xVrPeqSbM9ZEIQBAEAQBAEAQGDiuEQVTdyeJkg/MMx/KeLT6LGUVLiiWjXqUXvU5NPsNZbUdkpAMlC++vcyHP0Y/6O961KlrzgdBabe/jXXzX3X48DWFbRyQvMcrHMe3i1wII9+nVajTTwzoqdSFSO9B5R0LwzOE0QeN1wuFlGTi8oir0KdeDhUWUV3EMPMRuM26H6HqrGlWU12nF7Q2dO1lnjF8H9n2+ZhKYrggCAIAgCAIAgM3DaIynk0cT9B1UVWqoLtLDZ9hK6qdIri/su0scbA0BoFgFWSk28s7elTjTgoQWEjkvDMsWx+yE+IvtH4Ymmz5SPC3oPxO6e+ylp0pVOBo320KdrH3tW+C9cjemzOy9PQM3YWeIjxSOze/1Og6DJWEKcYLQ426vatzLNR9y5Im1IaoQBAEAQBAEAQBAEAQBAQ+0mzVPXx7k7LkeV4yez+U/Q5LCdOM1hm1a3lW2lvU33rkzRe2Oxs+HP8Q34SfBKBkfyuH3XdNdL52rqtJwfYdhY7Rp3UdNJc1+OwrSiLA+PYHAtIuDxC9TaeUYVKcakXGSymVvEqExG48p4H6HqrKjVU12nFbR2fK1np8L4P7Pt8zCUxWhAEAQBAEB30lMZHBo9/Ic1hOagss2LW2ncVVTh/S6logiDGhreA/y6q5ycnlneW9CFCmqcOCOaxJggLJsVtdLh0txd0Lj/ABI78fzN5PHx4FS0qrg+wr7/AGfC6h0kuD+3cegcJxOKqibPC8OY4ZH5gjQjUKyjJSWUcVWozozcJrDRmLIiCAIAgCAIAgCAIAgCAIAgOmspGTMdFI0PY4Wc0i4IXjSawzKE5QkpReGjRHaDsO+gd3sV3UzjkeJjJ+6/pyd7OPGvrUXDVcDstmbTjcrcnpNfXtX3RS1rlscJog8FrhcFZRk4vKIq9GFaDhNaMrFbSmNxafYeYVpTmpxyjhLu1nbVXTl8n1XUx1maoQBAEB9CAs2GUndsz8xzPToq2vU35acDt9l2X+NSzL4nx/BlqAsywbG7KS4jKY2HcY0XfIRcNv5Ra4uSdL6E6KWlSdR4NG+v4WkMvVvgiPxzBpqOZ0E7d1w/tcNHNOrT/mawnBweGT29xTrwU6b09aMj1iTlk2K2ulw6W4u6Jx/iR34/mbycPjwKlpVXBmhf2ELuGHpJcH65HoHCcTiqomzwvDmOGR5cwRoRyVlGSkso4mtRnRm4TWGjMWREEAQBAEAQBAEAQBAEAQBAdNXSslY6KRocxwIc08CDovGk1hmUJyhJSi8NHnvb3ZR2Hz2FzC+5id01Y78w+IseYFbWpOD7Dt9m38bqnr8S4r7lYUJYmJiVJ3jLfeGY/T2qajU3JdhXbTslc0tPiXD8fMrJCszhmsHxAEAQElglLvO3jwbn6nT9Vr3FTdjhcy52Nae2rb8uEfPl+SwKuOxO+go3zyMhjbvPe4NaOpPwHVepNvCMKtSNODnJ6I9I7J4Aygp2QMsSM3ut53nzO+g6AK1pwUI4RwV5dSuarqS+S6I6tr9l4cQh7uTwvbcxyAeJjvq06t16EAjypSU1gysr2drU3o8Oa6/vozz7juDTUczoJ22cOB+65ujmnUFVs4OLwzt7a5p3EFOD0I5YE5Y9itrZcOl3m3dE4/xI75H8zeThz9ilpVXB9hoX9hC6hrpJcH65HoLCMUiqomzwuDmO4HUHUEaEclZRkpLKOJrUZ0ZuE1hozFkRBAEAQBAEAQBAEAQBAEAQETtPgUddTvp5Nc2u1Y8eVw/zMEhYVIKccM2LW5nb1VUj8+1dDzbidA+nlfBKLPY4tcPTUcweIPIqqlFxeGd9SqxqwU48GYy8JCAxul3Xb44O49D+/H3qwtqm9HD4o4/bVn7Kr7SPCXnz8ePiRi2SlCAIC1UFP3bANeJ9T/llV1p78snebOtv8e3jHnxfe/WDIURvG2exbZweLEJG82RX9z3j/wAf7luWtP8Amzmdu3mqt497+y+/gbYW6c2EBBbXbMQ4hD3cmTxnHIB4mO+rTq3X1AIjqU1NYZuWV7UtZ70eHNdTz5j+CzUUzoJm2cMwfuubo5p1BVbODg8M7e2uadxTU4MjlgTlh2M2vkw6W4O9E4/xIyfMPxN5OHP2KalUlB5XArtoWdK5juyeJcn65HoPB8ViqomzwvDmO11B1BGhHJWMZKSyji61GdGbhNYaMtrweBCyIjkgPhcEB9QC6AID5dACbZoDpp6yOS+49rrcbEFAd6AIAgCA1X207O3a3EIxm20cttWnyPPofD7W8lp3VP8Akjo9hXeJOhLnqvuvuaiWkdOdFbB3jC3XiPUcFLSnuSTNO/tv8ihKHPiu9FVKtDgT4gMzCod+QDQZn0H+BRVpbsGzf2ZQ9tcxi+C1fy/eEWZVZ3Z30NK6aRkLBdz3BjfVxAHzXqWXgwqVFTg5y4JZPT2EYe2mgjp2eWNoaOthmT1JufaraMd1YR88rVXVqOpLi3kzFkRhAEBB7W7MQ4hD3Ugs4ZxyAeJjvqDlca+tiI6lNTWGbdneVLWe9DhzXX1yPPmP4JNRTOgmbZwzBHle3RzTqCq2cHB4Z29tcwuIKcH66EC3xFxOdz8Bl87qR+7hI1IpVXKUtcv6LTzyZ2C7QVMLHsgmdHG/JwB81jkehHMZqRydPhxZpRpQu0nNe7FvD5vsz0+5kYbtHUwP34aiQOBz8RcL8iHZFeKrOOrPZ2FrWTjFYa0yvWGZtXt3Xy+areM7WbZouOIFhdZyrVCGls2z4N5fDjzXdgwmYtVyuDRNO9x4AOeSbdAVjGpVlwZJVtLGgs1I48WT9R2gVzacUZc5j2kh0h/4ltG9D1Us6soxSfE0bbZ9KvVlOL/286cVns7kROGbY1kD99lS8kHMOJc0+t/oo1VqRw2bktn2lVyhDRrjhv65L3jvazIYIhTta2V7bvJzDCMshqbqadbdSa5lVa7OlVqShJ43eP6Nf1e1NZI4vfVSk9HEAX4eWwCh9pVlqi1/wrGk1CeM9r18y2YZ2iTfYKinmeTLuWif947xsQeoupqdXMW3yK272f7KvGMfhk9PuQXZ5NMMQgbC4gud4gCbFts781DbuTkWG1qdKNHO6s5wvXcelFunNBAEAQGLidCyeKSCQXbI0tPo4WuOo4rxrKwzOlUlTmpx4rU8w4nROgmkgf5o3lh/pNrjoeKqZLdeGfQ6NVVYKceDWTGWJIVrFoNyR3I+Ie397qzoS3oI4batD2N1JLg9V8/3kwlMVxN7PxZOf7B8z9Fp3cuCOm/0/R+Or8vu/sS60jpC+djeF99Xd8R4YGF39b/C34Fx9i2LaOZ56FLtyvuW+4v5P6cX9jeqsTjwgCAIAgK9txgMNZSvEwsWNLmPHmYQNOYNsxr7isKlNTWGbVpeVLae9D5rqeYnizLanL2n/daP8jqNVbpLi/OX9iFtm7oyIy+diknmW8ZUY7tL2S0ayv2dVO7cu0g34+uQH04rOa3tUzWtpqjmm4vPH6etTYG1rKdmGUDIdxznXc94A3t4DxA6ggngpas17L3StsaFRXr9qsSWX4/2SHYzR/xaiqIuIoyB6kEn4AJbL3WxtqpmpGHRZ8f6KFM908pPF0r/AIyO/dQNb9THaWkJK2slJco5+b182WHtEo46eeKmjAHdQta7q43Jv1UtzjRGlsVN783zx92VJl87+z0zUdXRRXYbli96pWkv/bHgjNZiMggNNZoY5+86w8TzfwgnkMsgvfa+7uRI/wDBj7eVxWfPRctOGTtxHA5YYop5WlgkJ3GniQB5jyzsvXBwpvPFmELmN1dxUfhjl974F/7DcK355aojKNu431dmfhZS20fdbNPbNXeqqmuS8zda2CmCAIAgCA0d2z4V3VY2cDKdgJ/njs13/bufFV91HE89Tr9hV9+g6b/i/o/TNfrWLsidoIvC13I29+f0W5aS1aOd/wBQUsxhU6afcg1unLlmwhlom9bn4/sq24eajO22NT3LSPbl/UzFAWhuvsSoNyklnIzkktfm2NoA+LnLftViOTktvVd6vGHRefpGxltFEEAQBAEBCbaV3cUU8m7vWYcud8l43hZM6cd+Sj1PP+xWzv8A/QmfASb7jnMIy3X6X5hatKMZ50L++rVrZU/eT+WHov3/AGQmM4PLTymGUOjlbodRzbfzBYtOGkllE0JU7mKnTm1Lt9frsMZxyAJBdpbnz6KNccrgbc3mCjJpz5Y69eztO2Rx3rE5W4Xyvr7eCwXw6dSeppWTl/64+pvLsYoGnDpHXBMr3g20t4bH2WVhSWII5HaEnK5m31+i0+xqbHcLmw+pLXNsWP3oyR4XBrrtzWvKLp1N7GhcUasLu09jvJSwlr2cPI400FRidVl45ZXXcQMmg69AAsUnVnnkZyqU7C33U8y8317vsc9q8MMFW+na0gjdYwc/CACOeayrLNRLuI9nVFTtJzzrq/obs2R7PqSlZHIY+8l3QS5+diRnYcAtqMYx4IoatepVeakmykdutYTNDThobut3g63G+W6ByUNxJJJNFlsilKU5TjLGFjhnj/RdOyChbHh7HAWdIS53U/opYJKKwV9zNzrSlJpvPLh00LusyAIAgCAIDX3bVQ79E2UcYpAf6XgtPx3fcta6WYZLrYVXduHHqvLX8mj1XnYGJirLxO6Z+4qa3eKiK3a9PftJ9mH4Mrd+isjiMFqpG2jYPyj5KqqPM2+0+gWUd23pr/qvI7VgbJ6L7Nabu8NphzaX/wB73O+qs6CxTRwu1J713N9uPBYLMpivCAIAgCA4TRNeC1wBByIPAoDCwzA6emJMMLGF3EtFroDC2t2Vp8RhMUzRvDNklhvMdzHMcxr8VjOO8sE9vXdGe9jK5p8zz3j2zslBM6CVgaRmHAeF7dHNOo+XBVlRSi8SO2salvVp79FJfbvI5zAeIusE2uBtzpxmsSWSwbGbUy4dLvszjdlJHo4cxycNCpKdVweTSvdn07mnu8GuD9cjckm1mF1IibI+N3ejwte0XB/C6/lN1YxqRklhnGVrWrSlKMo8OPQnMPpKWF25CyNjjnZoAJWZrnfUYXDI4SPiY5w4OIFx7UBlhAR+KYLT1Nu/hZJbhvC9kGTMghaxoYwBrRkAOAQHYgCAIAgCArvaFTd5h1U3lGX/AP5kO/0qKsswZvbNnu3UH248dDzgqs7w66ht2OHNpHwWcHiSZDcw36M49U/IqVlbnzouDBkPRU8uLPpFNYgl2LyPqxMz01sezdoaUf8AQj/9bVbUvgXcfPr15uKj/wCz8yXWZrBAEAQBAEAQBAQu1OzcNfCYpRYjNjwPEx3McxzGqwqU1NYZtWl3Utqm/D5rqefNo8CmoZjBM2x4tcPK9ujmnl8lWTg4PDO3tbqnc09+Hz7OxkWsDZMaUWfllcceoP7qaD0z0ZXXNNOq4vhKOPAvvZfQ1NZXNqXSOcIv+JITxNsmfI29Ft0t6Ut9nPXypW9FW8NXxb9ekjfq2CnCAIAgCAIAgCAICN2lYHUlS06wyf8ArcsZ/Cye2eK0Guq8zzAqg+hgr1HkuDKernB81LezgPRU8uLPpFPWC7l5H1YmZ6b2RfvUNKf+hH/62q2p/Au4+fXixcVF/wBn5lZ7T9spMPETIQ0vkubuFwGtXlWe4smdja/5NRwbxpkx9ku0tk9PLLVARuhFyQcnX4W6k6JTqKayeXVpK3qKGc54YKXX9rVa6QuiDGMvk0tubaXN+Khdzroizp7FzFOcsM2Fs9t6ybD5K2WzXRXD2j8QGVvXJbEZqUd4qK9vKlVdLi8/0UWi7Yqlr3GSFj2u8oB3S3lc6qBXC1yiyqbHmlHdlq+OfHQwq3tYr3m7O7jHINv8SVi7l8kTw2Gv5z8ES2zva/Iy4rWhwtk9osb6AjqpKddS0ZqXmy5UUpQeVnHiY+IdsVU4nuoY2DTeu4/osXcrkieGxJv45pdyz+D7gPa7OyT/AOWGvjP4G2IOg6r2nX3s5I7vZTpRTg8tvGO8httdv34i3uu4YxgN2k5yNPMHS+oUVWtGSxg3bHZ9ahLf38PotfXgUwTFvmNxz5eqg3FL4S2VxKk/9x5XX8nCS7+g0tx9eiyWIEVXeuNc4XLr39hN7I7Vz4W8vi8bHZPYeDrnIn81zk76KWnP3so0bu1j7Ldks66Pnlvn1y+JdGdslQGODoGb5yY4HIX/ABAqVXCaehX1NjzhKOJZTaT7Cc2D7TX1MvcVTWtyLg9uQs3jcaLKlV39CC+2e7ZKW9lMwsS7XHCrDYWNdThwaSfM4XsXDkPmvHXSlumUNmTlbuq3h8Uuz7dhJdo3aI+lLIKXd7xzQ9ziL7odwFuayq1NxGFhY/5LeXhIr2z3azUiRrKlrHsJAJA3XC+vVRwr7zw0bN3sn2NN1Iy0XU7z2wzNnd/BY6HeIAuQ6wPG/Beu4Sk00Yw2ROdJTjLVrOP2Tm2XaX3EVO+lDXGZpf4uDWi3LW5WdSqoLJq2dk7ibhnGPX5KxhXa3ViZvfiMxkgODW2IBPEG6jjcZljBu19kezpOallpZ4fsufaNt59iZG2n3XSyDezzDWcypatTcWTRsrR3NTd4JcWNmdrXYhhtU+Roa+OORriPKf4ZIIXm/vU2zOVu6F1GnnOq8zRqqzuwV6eS4FPV1k+alspXXYw82j5KnqLE2u0+h2kt6hB/9V5HYsDYPR3Z1Ud5htM7kzd/scW/RWlB5po4PacN26mu3Pjqar7bqnerms/BEP8AuN/oorl8EWGxI/HLuRrxpIuN47pINtMhxPVQb73d1Fr/AI8VWdefJadi5stJ2HnFA7EX3aG2IjtmWHi53zCnVDEHniVUtqb1zHd+DOO/OmfwVttQ8NdGHkRuIc5uhc3gT/nJQKo1DdLWVpGVwqz5L69TuqsKeyKKofcCQu3BzaBYu+OSkcN2nl8zUp3Xt73dj8MU/HRZ+yOmnlDS7eja+7bDeOTSTmd3U2ssadSMFnGpne2tS4nGKliC46/b8nR3J3PC0lrS1rjo3MWB6olJ5mzKdWlTcLaPHKWOiWuplUEkbZWOljMkYdd7AbXA0968pOMXmRnfUq1SnuUuOddcaFw20noJKOnko6dsRdIQ4W8Q3WnIlbFWSdPQpdn0JxvN2fGOfLH3Kjh1RExzjLEZfB4Gk2ZvHV3O3JRUpQim2Wd/Sr1pxp0spc3y/fd4mJ3BLSA0uAsXWBIAvxPILGKlJuSJasqVKnGjN5zha68+LOmtJ3bDK+RPsXlLGTK/clT3U8Z0b+X3OZeDugZ3P/jn9AvEmstmbqQkoQi85a+mv2R8kPja31d8LfVI6Rb+QqvNeEOmZfTH3O0FwNw4gWIIGt7ZHpkkZ7qaXE9rWyrVIynwjy7dC3bE7Nd6HV043aaAF5J/5hbwA6XU9Cl/JlTtS/zmjTfe/t+fDqV3Eat9TO6Q23pHG1zkOQ9AB8FH/wCWobixY2mef3f48kR5k3Gh17kWz5m4Sn/5fEXjbsM82o/Vo7AoXq2ywglCKj8jkal77NdwZ4W+nm/1fBS1JZjHuNSzoezqVX1l9s/cy6/CJIGxPkvaZneN9CbEezL3r2tDdSZDs+79vKpF9cruenrvODO+qJGMJMkjrMb6DJo9APqvG3VkZwhTsKDfp9EbymwVuG4JPF94xO3zzfIN3/UtqolGm0uhR2cpVr2EpcXLP3NGKrO6OE7rNceQJ+CygsySIriW5SlLon5FRurg+clmwp94m9MvcVV3CxUZ3OyKm/aQ7MrwZlqEsjeHYtXb9E6LWOUj+l4Dh8S5WFq8wwcft2nu3Kl1Xlp+DWnapLvYnPfTdHsDf3Udx8SNvYyxQk+37IrdDI6GWKSSI3Y5shY77w+oOnovF/tT1Jaklf2z9m8Pp29H3nofFcViqMKlqIxdjoSbW4eHgt1Pmcs4tPD4mhNksI+11cNMeDneL+Vouf09q0aMd6Z1e0q0qNviPF6fTUu3bZTd1JSxsbaNsTmi3Di3L4Ka54Irdipe0k+ePuaz4jgQ7eOdxYt0AHxuoW4KOEtS0jTuXcOcpYhnRaa+uJl/Z5hD3m6RC5wF9HOaDa3P1WSUlSeTXlOlUv4bvFJ5f27WdNIWh95GlzLcA7dN9dFhB00veWWbF1Tupz/2pJLHz8mWHaqSAwUn2ZhY0teXBxud7eANzqpazW4scDQ2bCorqp7R5klh+K/BXpaOQRiRzHNY+4Y/R1jbLr0UTpuKUuRY07yFac6KeJLK/aLxQbXw09AIoKVneHwz7wuCCPMTqCtpVVuZivkUMrKbuPZ1p4zwb1z69cii1cjS67WEAnNtwQ2/InO3Ra0tyWq0Zc0VdUpKnUW9Hrp9c/v5mKyIB4tyJty4Lxybg8ksaEYV1u8MN48PoI85XHk23xuvXpTR5T966lLoseTZzDw4ubwtl69Qsd1xxIl9rGtv0tU9V+0bF2m2zZPhcFLC0McTuytGQAYAfccvYtqpUTp5XMobOykrvcmvh1/BU8K2ZqqtpfDTue0fesN2442JUEKM2srQs7raFtCW5NbzXYn5kLVsIbukWO80EciHgELGK3Ztd5NWlGrbRa4Nx/8A0iSw7CH1JfuAkxMMthrbK3uJWdGG8pEG0rn2M6Xfl93D7s6KWAyPbGOL3Bv9xsoqazJI3Lup7OhKa6eeiNmds1O2KKhhA8jCL9AALe9bVx8JQ7GX+++5/Y59iGANe6SteLlh3I+hsC4+unsXtvDEc9Rteu51vZ8o+Zae2at3KDu9ZZGt9jbvJ97R71jdPEMGWw6e9db3RN/b7milXnZGLib7RP8AS3vNlNQWaiK/atTctJvrp4srVvRWWThia2fku1zeRv7x+y07uOqZ0/8Ap+rmE6fR58f6JVaZ0RsTsVxMR1b6cnKZmXV8V3Af2l/uWzayxLHUotvUd6iqi/i/o/3g2NtBsLSVsomlYd8cS023raHmt5wi+KOXp16lNNQk0mc8b2Io6sMEkebBugtNjYaXGiSipcTynWnSeYNruJOjwSGKD7Kxn8K27u9DxWWDBybeXxIbZ7YKlopzURB29YgAm4aDyWMYRi8pEtW5q1YqM5ZSJbaDAIK2Pup2Bw0OrTzB0XrSejI4ylB70XhlXw7spoYnb7g+TkHnw+7VYqnBcEbFW9r1ViUnjw8i01+AU80H2Z8Te70aBa3UciszWTaeUVml7KsPYbljn9HOJCwVOC5GxO8rz+Kb8STxbYWiqI2ROi3Ws8u6bEe5euKejRHTrVKct6DaZmnZimNMKN0QMTRYA6dfVe4WMEe8872deJg4NsHRUu/uR72+LO3zvZcs15GKjwRJVrVKuN+TeOpEVnZNQPdvN7xg/C12Xs5LF0oPkTQvriCxGb8/MyazsxoH0/2drCw8RKD4w7nc8fQrJwTWCOFzUjU9pl57zSe0uy8tBMYJQb8WvHB7fxA/MaKvnvQlhnX2nsLmkp020+fXPaRX2cWt7b63Kj33nJt/4tPd3frzMjD9yN4L2mRl/E0kjeHQ/dPIrJVWnqtCGpYRlH3ZNS5POv8AXYekNip6V9Iz7HbugLbv3mu1a8aO/wB+BVjCSkso4y5oVKNRxqcfPtImr7MqGWZ07mHxG5ZfwknWy93I5zjU8/yavs/Z7z3en1JLZ7Yyloi90LDd4sd43y5Z6IoqPAxqVqlXG+84Man7PaGOoFSyOzgd4C/hB5gJuRznAdeo4ezcnjoZ+1Gy1PiDAycHw+VwNiF7KKksM8pVZ0pb0HhmRs5gUVDCIIQd0G9zxJOpRJJYR5UnKcnKT1ZqrttxTfqYqYHKJm87P78pGRH8rWn+paN1LMkjqNgUd2lKo+bx8l6fga3WqX5F7QS2Y1vM393+627SOrZz+362KcafV58P7IJbxypm4PNuyDkfD7+Hxsoa8d6DLPZFf2V1HPB6ePD64LIqw7czMHxB1NPHUM80bw71scx6EXHtWUZbrTIq9JVqcqb5o9PUNU2aNkrDdr2hzTzDhcK2Tyso+eTg4ScZcVod69MQgCAIAgCAIAgCAIAgCAiNptn4a6EwzDq1w8zHfib+mqwnBTWGbNrdVLapvw+a6nnvabZ6agmMMw6sePK9vNv1GirKlNweGdvaXdO5p78PmuhErA2ib2T2mmw+bvYzdpykjJ8L2/Rw0OnoSDJTqODyjUvbKndU92XHk+nrmj0Js/jkNbC2eB12nIg+ZjtWuGhHx4jIqyhNTWUcPc21S3qOFRa+tUSSzIAgCA6qqobGx0jzZrGlzjyDRcn3BeN4WWZRi5SUY8WeYsexJ1VUS1DuMjy63Ifdb7AAPYqmct6TZ9CtqKo0o01yX9/UwFiTFcxmbekI/D4f1+PyVlbx3YHFbYr+1umlwjp+frp8jAU5VH0FD1PHAtlJPvsDuYz9RxVTUhuyaO/srhV6Eanj3ridqwNo3N2MbQ95C6hefFFd0d9Y3HMf0uPucOS3rWplbrOU27ablRVo8Ho+/wDf2NlrbKAIAgCAIAgCAIAgCAIAgCAidpdn4a6EwTDq1w8zHaOb+mqwnBTWGbFrdVLapvwf7PPe0+z01BMYZh1Y8eV7eY+o0VZUpuDwzuLS7p3NPfh810IhYG0TWym0s2HzCWI3acnxk+F7eR5EaHT0JBkp1HB5RqXlnTuqe5LjyfT1zR6E2exyGthbPC67TkQfMx2rXDQj48RkrKE1NZRw9zbVLeo6c1++1EmsyAIDXHbLtF3UDaJh8c2b7aRA/wCoi3o1y1bmphbvUvdh2ntKvtpcI8O/9fg0qtA6066mbcaXnQfHRZ04b8kjXu7hUKMqj5efIqTjc3Ktj58228s+IeBAS2BVNnGM8HcPX9/otW5p5W8uRfbDu/Z1HRlwlw7/ANonFoHWGdgmKSUk8dRGfEx1+hHBzT0IJHtWUZOLyiG4oRr03TlwZ6UwPFo6uCOoiN2vF+rTq09QclawkpLKOBr0J0Kjpz4oz1kQhAEAQBAEAQBAEAQBAEAQETtJgENdCYJm5cWuHmY7RzT/AJdYTgprDNi1uqltU34f32HnvajZ2agmMMoy4sePK9vMfUaKsqU3B4Z3FpeU7mnvw+a6EQsDaJnZXaSbD5hNEbg5PjJ8MjeR5EaHT3gyU6jg8o1Lyzp3VPcn8n09c0ehdncdhrYWzwuuDkQfMx2rXDQ/PiFZQmprKOHubapb1Nya/fajuxjE46WF9RKbMYLnmeQHMk2A9V7KSissxo0ZVpqnDizzXj+LvrKiSpk8zze2jWjJrR0AsFVzm5PLO+treNCkqceXrJHrAnITHaq5EY0zProP85rftqeFvPmcrt2735qhHgtX3/oiFtHPhAEB9a6xBGiM9jJxeVxLTQ1PeMDteBHVVdWnuSwd3s+8V1RUua0feZCiN4uXZvtgaCbu5Cfs8hG/+R3ASD5Hp6AKehV3Hh8Cq2rs/wDyYb0fiXDt7Pwb9jeHAOaQQRcEZgg8COYVkcW008M5IeBAEAQBAEAQBAEAQBAEAQEVtJgENdCYJm5cWuHmY7RzTz+awnBTWGbFrdVLapvwf7PPe1Gzs1BMYZRlxY8eV7eY68xoqypTcHhncWd5Tuqe/D5roQ6wNomdltpJsPmE0RuDk9hPhkbyPI8jp7wZKdRweUal5Z07qnuT+T6euaJntC22OIObHGHMgZYhp8znkZudY2yuQB6nXLOtW39FwNTZmzVapylrJ+RTVAWx0VtSI2Fx48AOZUlKm5ywad9dxtaTm+PJdpVnuJJJ4nNWqWDg5Scm5PizihiEAQBAZWH1ZidfQ5Ecx+qjq01OODdsLyVrV31w5rsLOx4IBBuDmFVtNPDO6p1I1IqcXlM+rwzNidm2332UikqXXgOTHnjETofyfL0W1Qr7vuy4FFtXZXtc1aS97muv78zdbHhwDgQQRcEZgg8COa3zk2saM5IeBAEAQBAEAQBAEAQBAEAQEVtHgMNdCYJm5cWuHmY7RzTz+awnBTWGbFtc1LeoqkP7PPe1Gzk1BMYZRcHNjx5Xt5jrzGnuKralNweGdxZ3lO6p78PmuhDqM2ggPjnAC5NgF6k28IxnOMIuUnhIrWI1neOvoMmj6+pVnSp7kcHDbQvXdVd7kuC9c2YalNAIAgCAIAgJLCq/uzuu8p+HX0WvXo76yuJb7L2k7aW5P4H9O3u6+s2AHUcFXvQ7KMk1lBeHpddhtv5aEiGW8lP+H70fVl9PynLlbO+xRruGj4FRtHZULj34aT8+/wDJu/CcVhqoxNBI17DqNDyI4tPQrfjJSWUcjWo1KMtyosMzVkRBAEAQBAEAQBAEAQBAEBh4picVNGZppGsYOJPyA4k9BmsZSUVlklKjOtLcprLNG9oO3BxAiKNgbAx123AL3OsRvE/dFj5R7SdK+tW39FwOw2ZsxWq35PMn4FMUBbBA2kssgMWxDfO43yj4n9FYUKO4svicdtXaX+RL2dP4F9f108SMWyUwQBAEAQBAEAQElhuJFnhdm34j06dFr1qCnquJcbN2pK3e5PWHl3dnZ4ds+1wIuDcHVV7TTwzsITjOKlF5TPq8MiRwPHJ6OTvaeQsOo4tcOTgciFlCbi8oguLalcR3aiz65G29l+1SCa0dWBBJw3hcxOPzZ7bjqt2ncp6S0OYu9iVaeZUveXTn+/WhsGGZr2h7HBzTwLSCD6EcVsp5KSUXF4ejOxengQBAEAQBAEAQHCaVrGlznBrRmSSAAOpPBD1Jt4RQNqO1OngBZSgTyfizETT68X+jcuq1qlzFaR1Lq02JVq+9V91fX9fPwNRY7j1RWv7yokLzoODWg6NaMh8+a0pzlN5Z09ta0reO7TWCNWBsHxzgBc5AcSvUm3hGM5xgnKTwkQOJ4nv+BmTeep/Zb9GhuavicjtLarr/AO3T0j5/rs8SMWyUoQBAEAQBAEAQBAEBl0Nc6I5ZjUHh+xUVSlGa1N6y2hVtZe7qua9cCwUtW2QeE56jUKvqUpQep2FpfUrlZg9ea5neozcCAksHx6ppDvU8z4+YBu0+rTdp9oWcZyjwZBXtaNdYqRT9dS94P2vzNs2pgZIPxRksd6kG4J9LLYjdP+SKWvsCD1pSa7Hr6+pbsO7UMPltvPfETpIw/Nm8FNG5gysq7FuocEn3P84J+l2nopPJVwnp3jQfcTdSqrB8GaU7O4h8UH4MkGVkZzEjD6OB+qyyiBwkuKYfWRjMyMHq4D6plBQk+CZgVW01HH56uAf/AGNJ9wN1i6kFzJ4WdxP4YPwZAYh2n4fFfdkfKRpGw/N9h8VHK4gjcpbGu58Ul3v8ZKli/bBK67aaBrB+KQl7rdGiwB9pUErt/wAUWlHYEFrVlnu09fQoeMbQVNWb1E75OhNmj0a2zR7AteU5S4suaFpRof8Ajil5+PEjFgbAQHTVVTYxdx9BqVJTpSm9DUu72lbRzN68lzK/XV7pOjdG/rzKsKdKMOBx99tGrdP3tI8l64sw1KaAQBAEAQBAEAQBAEAQBAcmPINwbHmvGk+JlGcoPei8MlqTGjwkF+o4+0arVqWqesS/tNuyj7tdZXVcfn1JaCdrxdpB+fuWpKEo8UdFQuqVdZpyz66HYsCcIAgCAIAgCAIAgCA65pmsF3ED/NBqs4wlLgiCvc0qCzUlj10ImrxnSMW/MePsC26dqlrI56727KXu0FjtfH5LkRL3lxuTc8ytpLGiOfnOU5OUnlnFemIQBAEAQBAEAQBAEAQBAEAQBAcmvINwbHovGsnsZOLynhmfBi8jeJ3h14+9QStoPhoW1DbVzT0k95dv5M6LGmHzAt+IUErWS4MtqO3qMvji19fx5GXHXRu4PHty+aidGa5FhT2ja1OE189PM72uB4EH0Kjw0bcZxl8LycrLwzFkBxcQOJAXqTZhKcY/E8HTJWxt4vb7Df5LNUZvkatTaNrDjNfLXyMSXGmDgC74BTRtZc2V1bb1CP8A4039PXgYE+LyO4Wb6cfeVPG2gu0qa+2rmppH3V2fn8YMBzyTckk9VOlgqpSlJ5k8s4r0xCAIAgCAIAgCAIAgCAIAgCAIAgCAIAgCA56Lw9YWRgZ9NwHoteXEubb4V3CZEeVuBHrYZUBYsyPjl6eHxAEAQBAEAQBAEAQB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533400" y="2057400"/>
            <a:ext cx="8153400" cy="396240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Desatoro bezpečnosti na internete:</a:t>
            </a:r>
            <a:endParaRPr lang="sk-SK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None/>
            </a:pPr>
            <a:r>
              <a:rPr lang="sk-SK" sz="2000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Nedávaj nikomu adresu ani telefón. Nevieš, kto sa skrýva za monitorom na druhej strane.</a:t>
            </a:r>
          </a:p>
          <a:p>
            <a:pPr marL="457200" lvl="0" indent="-457200">
              <a:buNone/>
            </a:pPr>
            <a:r>
              <a:rPr lang="sk-SK" sz="2400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Neposielaj nikomu, koho nepoznáš, svoju fotku (akúkoľvek).</a:t>
            </a:r>
          </a:p>
          <a:p>
            <a:pPr marL="457200" lvl="0" indent="-457200">
              <a:buNone/>
            </a:pPr>
            <a:r>
              <a:rPr lang="sk-SK" sz="2400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Udržuj heslá (k emailu a ostatné) v tajnosti, nedávaj ich ani blízkemu kamarátovi.</a:t>
            </a:r>
          </a:p>
          <a:p>
            <a:pPr marL="457200" lvl="0" indent="-457200">
              <a:buNone/>
            </a:pPr>
            <a:r>
              <a:rPr lang="sk-SK" sz="2400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Nikdy neodpovedaj na neslušné, hrubé alebo vulgárne emaily a odkazy. IGNORUJ ICH!</a:t>
            </a:r>
          </a:p>
          <a:p>
            <a:pPr marL="457200" lvl="0" indent="-457200">
              <a:buNone/>
            </a:pPr>
            <a:r>
              <a:rPr lang="sk-SK" sz="2400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Nikdy si nedohaduj stretnutie cez internet bez toho, aby si to povedal niekomu inému a bez toho, aby si tú osobu poznal!</a:t>
            </a:r>
          </a:p>
          <a:p>
            <a:pPr lvl="0">
              <a:buNone/>
            </a:pPr>
            <a:endParaRPr lang="sk-SK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381000"/>
            <a:ext cx="8229600" cy="16002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641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POZNÁMKY – prepísať do zošitov!</a:t>
            </a:r>
            <a:endParaRPr kumimoji="0" lang="sk-SK" sz="3600" b="1" i="0" u="none" strike="noStrike" kern="1200" cap="none" spc="0" normalizeH="0" baseline="0" noProof="0" dirty="0" smtClean="0">
              <a:ln>
                <a:noFill/>
              </a:ln>
              <a:solidFill>
                <a:srgbClr val="E3641D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641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Nadpis: Bezpečnosť </a:t>
            </a: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641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na internete a riziká internetu</a:t>
            </a:r>
            <a:endParaRPr kumimoji="0" lang="sk-SK" sz="3600" b="1" i="0" u="none" strike="noStrike" kern="1200" cap="none" spc="0" normalizeH="0" baseline="0" noProof="0" dirty="0">
              <a:ln>
                <a:noFill/>
              </a:ln>
              <a:solidFill>
                <a:srgbClr val="E3641D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Pruhovaná šípka vpravo 3"/>
          <p:cNvSpPr/>
          <p:nvPr/>
        </p:nvSpPr>
        <p:spPr>
          <a:xfrm>
            <a:off x="7543800" y="6019800"/>
            <a:ext cx="1371600" cy="685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305800" cy="4800600"/>
          </a:xfrm>
        </p:spPr>
        <p:txBody>
          <a:bodyPr>
            <a:noAutofit/>
          </a:bodyPr>
          <a:lstStyle/>
          <a:p>
            <a:pPr marL="457200" lvl="0" indent="-457200">
              <a:buNone/>
            </a:pPr>
            <a:endParaRPr lang="sk-SK" sz="2400" dirty="0" smtClean="0">
              <a:solidFill>
                <a:srgbClr val="E3641D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None/>
            </a:pPr>
            <a:r>
              <a:rPr lang="sk-SK" sz="2400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Ak narazíš na obrázok, video alebo email, ktorý ťa šokuje opusť internetovú stránku.</a:t>
            </a:r>
          </a:p>
          <a:p>
            <a:pPr marL="457200" lvl="0" indent="-457200">
              <a:buNone/>
            </a:pPr>
            <a:r>
              <a:rPr lang="sk-SK" sz="2400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Zver sa dospelému, ak ťa niekoho odkazy uvedú do rozpakov alebo ťa dokonca vydesia.</a:t>
            </a:r>
          </a:p>
          <a:p>
            <a:pPr marL="457200" lvl="0" indent="-457200">
              <a:buNone/>
            </a:pPr>
            <a:r>
              <a:rPr lang="sk-SK" sz="2400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Neotváraj cudzie prílohy v emaily, správe, ktorá prišla z neznámej adresy.</a:t>
            </a:r>
          </a:p>
          <a:p>
            <a:pPr marL="457200" lvl="0" indent="-457200">
              <a:buNone/>
            </a:pPr>
            <a:r>
              <a:rPr lang="sk-SK" sz="2400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Never každej informácii, ktorú získaš na internete.</a:t>
            </a:r>
          </a:p>
          <a:p>
            <a:pPr marL="457200" lvl="0" indent="-457200">
              <a:buNone/>
            </a:pPr>
            <a:r>
              <a:rPr lang="sk-SK" sz="2400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Ak sa s niekým nechceš baviť, tak sa nebav.</a:t>
            </a:r>
          </a:p>
          <a:p>
            <a:pPr lvl="0">
              <a:buNone/>
            </a:pPr>
            <a:endParaRPr lang="sk-SK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381000"/>
            <a:ext cx="8229600" cy="7620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641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POKRAČOVANIE</a:t>
            </a:r>
            <a:r>
              <a:rPr kumimoji="0" lang="sk-SK" sz="3600" b="1" i="0" u="none" strike="noStrike" kern="1200" cap="none" spc="0" normalizeH="0" noProof="0" dirty="0" smtClean="0">
                <a:ln>
                  <a:noFill/>
                </a:ln>
                <a:solidFill>
                  <a:srgbClr val="E3641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POZNÁMOK</a:t>
            </a:r>
            <a:endParaRPr kumimoji="0" lang="sk-SK" sz="3600" b="1" i="0" u="none" strike="noStrike" kern="1200" cap="none" spc="0" normalizeH="0" baseline="0" noProof="0" dirty="0">
              <a:ln>
                <a:noFill/>
              </a:ln>
              <a:solidFill>
                <a:srgbClr val="E3641D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Pruhovaná šípka vpravo 3"/>
          <p:cNvSpPr/>
          <p:nvPr/>
        </p:nvSpPr>
        <p:spPr>
          <a:xfrm>
            <a:off x="7391400" y="5867400"/>
            <a:ext cx="1371600" cy="762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15</a:t>
            </a:fld>
            <a:endParaRPr lang="sk-SK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153400" cy="441960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Slovník pojmov:</a:t>
            </a:r>
          </a:p>
          <a:p>
            <a:pPr lvl="0">
              <a:buNone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rybárčenie (</a:t>
            </a:r>
            <a:r>
              <a:rPr lang="sk-SK" sz="2400" b="1" dirty="0" err="1" smtClean="0">
                <a:latin typeface="Times New Roman" pitchFamily="18" charset="0"/>
                <a:cs typeface="Times New Roman" pitchFamily="18" charset="0"/>
              </a:rPr>
              <a:t>phishing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= zháňanie údajov za účelom ich zneužitia</a:t>
            </a:r>
          </a:p>
          <a:p>
            <a:pPr lvl="0">
              <a:buNone/>
            </a:pPr>
            <a:r>
              <a:rPr lang="sk-SK" sz="2400" b="1" dirty="0" err="1" smtClean="0">
                <a:latin typeface="Times New Roman" pitchFamily="18" charset="0"/>
                <a:cs typeface="Times New Roman" pitchFamily="18" charset="0"/>
              </a:rPr>
              <a:t>kyberšikana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= ak ti niekto robí na internete zle</a:t>
            </a:r>
          </a:p>
          <a:p>
            <a:pPr lvl="0">
              <a:buNone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závislosť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= neustálu silnú túžbu po nejakej veci/činnosti (napr. hrať počítačové hry, sociálnych sieťach)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381000"/>
            <a:ext cx="8229600" cy="7620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641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POKRAČOVANIE</a:t>
            </a:r>
            <a:r>
              <a:rPr kumimoji="0" lang="sk-SK" sz="3600" b="1" i="0" u="none" strike="noStrike" kern="1200" cap="none" spc="0" normalizeH="0" noProof="0" dirty="0" smtClean="0">
                <a:ln>
                  <a:noFill/>
                </a:ln>
                <a:solidFill>
                  <a:srgbClr val="E3641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POZNÁMOK</a:t>
            </a:r>
            <a:endParaRPr kumimoji="0" lang="sk-SK" sz="3600" b="1" i="0" u="none" strike="noStrike" kern="1200" cap="none" spc="0" normalizeH="0" baseline="0" noProof="0" dirty="0">
              <a:ln>
                <a:noFill/>
              </a:ln>
              <a:solidFill>
                <a:srgbClr val="E3641D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Pruhovaná šípka vpravo 3"/>
          <p:cNvSpPr/>
          <p:nvPr/>
        </p:nvSpPr>
        <p:spPr>
          <a:xfrm>
            <a:off x="7391400" y="5867400"/>
            <a:ext cx="1371600" cy="762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305800" cy="4800600"/>
          </a:xfrm>
        </p:spPr>
        <p:txBody>
          <a:bodyPr>
            <a:noAutofit/>
          </a:bodyPr>
          <a:lstStyle/>
          <a:p>
            <a:pPr lvl="0"/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počítačové hry:</a:t>
            </a:r>
            <a:endParaRPr lang="sk-SK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a) pozitívne stránky: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oddych, šikovnosť pracovať na počítači, lepšie rozvíjanie a cvičenie pamäti</a:t>
            </a:r>
          </a:p>
          <a:p>
            <a:pPr lvl="0">
              <a:buNone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b) negatívne stránky: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závislosť, bolesti (hlavy, chrbtice, očí, rúk), nepripravenosť v škole, záškoláctvo, nedostatok jedla a pitia, strach</a:t>
            </a:r>
          </a:p>
          <a:p>
            <a:pPr lvl="0">
              <a:buNone/>
            </a:pPr>
            <a:endParaRPr lang="sk-SK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ÚLOHA: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Do zošita napíš aké počítačové hry hráš a kde (napr. na počítači, v mobile). Napíš tiež dôvody prečo tráviš čas hraním týchto hier. Koľko času tráviš hraním počítačových hier (porovnaj koľko času si ich hral, keď sme chodili normálne do školy a koľko času im venuješ teraz)?</a:t>
            </a:r>
          </a:p>
          <a:p>
            <a:pPr lvl="0">
              <a:buNone/>
            </a:pPr>
            <a:endParaRPr lang="sk-SK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381000"/>
            <a:ext cx="8229600" cy="7620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641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POKRAČOVANIE</a:t>
            </a:r>
            <a:r>
              <a:rPr kumimoji="0" lang="sk-SK" sz="3600" b="1" i="0" u="none" strike="noStrike" kern="1200" cap="none" spc="0" normalizeH="0" noProof="0" dirty="0" smtClean="0">
                <a:ln>
                  <a:noFill/>
                </a:ln>
                <a:solidFill>
                  <a:srgbClr val="E3641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POZNÁMOK</a:t>
            </a:r>
            <a:endParaRPr kumimoji="0" lang="sk-SK" sz="3600" b="1" i="0" u="none" strike="noStrike" kern="1200" cap="none" spc="0" normalizeH="0" baseline="0" noProof="0" dirty="0">
              <a:ln>
                <a:noFill/>
              </a:ln>
              <a:solidFill>
                <a:srgbClr val="E3641D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17</a:t>
            </a:fld>
            <a:endParaRPr lang="sk-SK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914400" y="1219200"/>
            <a:ext cx="7772400" cy="4800600"/>
          </a:xfrm>
        </p:spPr>
        <p:txBody>
          <a:bodyPr>
            <a:noAutofit/>
          </a:bodyPr>
          <a:lstStyle/>
          <a:p>
            <a:pPr lvl="0"/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sk-SK" sz="2500" dirty="0" err="1" smtClean="0">
                <a:latin typeface="Times New Roman" pitchFamily="18" charset="0"/>
                <a:cs typeface="Times New Roman" pitchFamily="18" charset="0"/>
              </a:rPr>
              <a:t>Kačianová</a:t>
            </a:r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 a kol.: Mediálna výchova učebné texty pre 5. ročník ZŠ (I. a II. časť)</a:t>
            </a:r>
          </a:p>
          <a:p>
            <a:pPr lvl="0"/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sk-SK" sz="2500" dirty="0" err="1" smtClean="0">
                <a:latin typeface="Times New Roman" pitchFamily="18" charset="0"/>
                <a:cs typeface="Times New Roman" pitchFamily="18" charset="0"/>
              </a:rPr>
              <a:t>Kačinová</a:t>
            </a:r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 a kol.: Mediálna výchova pre 5. ročník základných škôl (metodický materiál)</a:t>
            </a:r>
          </a:p>
          <a:p>
            <a:pPr lvl="0">
              <a:buNone/>
            </a:pPr>
            <a:endParaRPr lang="sk-SK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http://www.zsberke.sk/wp-content/uploads/Projektov%C3%A9-dni_NEbezpe%C4%8Dn%C3%BD-internet_12_2013.pdf</a:t>
            </a:r>
          </a:p>
          <a:p>
            <a:pPr lvl="0"/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https://www.slideserve.com/fell/bezpe-nost-na-internetu</a:t>
            </a:r>
            <a:endParaRPr lang="sk-SK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914400" y="381000"/>
            <a:ext cx="7772400" cy="808038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641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Zdroje</a:t>
            </a:r>
            <a:endParaRPr kumimoji="0" lang="sk-SK" sz="4000" b="1" i="0" u="none" strike="noStrike" kern="1200" cap="none" spc="0" normalizeH="0" baseline="0" noProof="0" dirty="0">
              <a:ln>
                <a:noFill/>
              </a:ln>
              <a:solidFill>
                <a:srgbClr val="E3641D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18</a:t>
            </a:fld>
            <a:endParaRPr lang="sk-SK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943600"/>
          </a:xfrm>
        </p:spPr>
        <p:txBody>
          <a:bodyPr>
            <a:normAutofit/>
          </a:bodyPr>
          <a:lstStyle/>
          <a:p>
            <a:pPr algn="ctr"/>
            <a:r>
              <a:rPr lang="sk-SK" b="1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  <a:t>Je internet bezpečný alebo si musíme na niektoré veci dávať pozor? </a:t>
            </a:r>
            <a:br>
              <a:rPr lang="sk-SK" b="1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b="1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  <a:t>Je bezpečné len tak zverejňovať údaje o sebe a svoje fotky? </a:t>
            </a:r>
            <a:br>
              <a:rPr lang="sk-SK" b="1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b="1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b="1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b="1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  <a:t>Odpovede na tieto otázky a mnohé ďalšie sa dozviete v tejto prezentácii.</a:t>
            </a:r>
            <a:br>
              <a:rPr lang="sk-SK" b="1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b="1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b="1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</a:br>
            <a:endParaRPr lang="sk-SK" b="1" dirty="0">
              <a:solidFill>
                <a:srgbClr val="E364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  <a:t>Nevhodný obsah na internete a zneužitie údajov</a:t>
            </a:r>
            <a:endParaRPr lang="sk-SK" b="1" dirty="0">
              <a:solidFill>
                <a:srgbClr val="E364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Na internete musíme byť obozretný. </a:t>
            </a:r>
            <a:r>
              <a:rPr lang="sk-SK" sz="2500" b="1" dirty="0" smtClean="0">
                <a:latin typeface="Times New Roman" pitchFamily="18" charset="0"/>
                <a:cs typeface="Times New Roman" pitchFamily="18" charset="0"/>
              </a:rPr>
              <a:t>Nikdy by sme nemali zverejňovať informácie a údaje, ktoré sú súkromné.</a:t>
            </a:r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 Práve termínom </a:t>
            </a:r>
            <a:r>
              <a:rPr lang="sk-SK" sz="2500" b="1" dirty="0" smtClean="0">
                <a:latin typeface="Times New Roman" pitchFamily="18" charset="0"/>
                <a:cs typeface="Times New Roman" pitchFamily="18" charset="0"/>
              </a:rPr>
              <a:t>rybárčenie</a:t>
            </a:r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 alebo </a:t>
            </a:r>
            <a:r>
              <a:rPr lang="sk-SK" sz="2500" b="1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sk-SK" sz="2500" b="1" dirty="0" err="1" smtClean="0">
                <a:latin typeface="Times New Roman" pitchFamily="18" charset="0"/>
                <a:cs typeface="Times New Roman" pitchFamily="18" charset="0"/>
              </a:rPr>
              <a:t>phishing</a:t>
            </a:r>
            <a:r>
              <a:rPr lang="sk-SK" sz="25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 sa volá činnosť, ktorá je založená na tom, že zlí ľudia chcú na internete zistiť od vás vaše meno, vek a iné súkromné informácie. Preto je nutné dávať si dobrý pozor komu dávate svoje osobné údaje.</a:t>
            </a:r>
          </a:p>
        </p:txBody>
      </p:sp>
      <p:pic>
        <p:nvPicPr>
          <p:cNvPr id="6147" name="Picture 3" descr="https://www.gtmaritime.com/wp-content/uploads/2020/01/Anti-Phishing.jpg"/>
          <p:cNvPicPr>
            <a:picLocks noChangeAspect="1" noChangeArrowheads="1"/>
          </p:cNvPicPr>
          <p:nvPr/>
        </p:nvPicPr>
        <p:blipFill>
          <a:blip r:embed="rId2"/>
          <a:srcRect t="9195" b="10345"/>
          <a:stretch>
            <a:fillRect/>
          </a:stretch>
        </p:blipFill>
        <p:spPr bwMode="auto">
          <a:xfrm>
            <a:off x="3962400" y="3962400"/>
            <a:ext cx="4422757" cy="2667000"/>
          </a:xfrm>
          <a:prstGeom prst="rect">
            <a:avLst/>
          </a:prstGeom>
          <a:noFill/>
        </p:spPr>
      </p:pic>
      <p:pic>
        <p:nvPicPr>
          <p:cNvPr id="5" name="Picture 2" descr="https://citadelo.com/images/pocitacova-kriminalita.png"/>
          <p:cNvPicPr>
            <a:picLocks noChangeAspect="1" noChangeArrowheads="1"/>
          </p:cNvPicPr>
          <p:nvPr/>
        </p:nvPicPr>
        <p:blipFill>
          <a:blip r:embed="rId3"/>
          <a:srcRect l="36957" t="13675" r="30751" b="855"/>
          <a:stretch>
            <a:fillRect/>
          </a:stretch>
        </p:blipFill>
        <p:spPr bwMode="auto">
          <a:xfrm rot="21273884">
            <a:off x="847689" y="4604378"/>
            <a:ext cx="2383818" cy="1922434"/>
          </a:xfrm>
          <a:prstGeom prst="rect">
            <a:avLst/>
          </a:prstGeom>
          <a:noFill/>
        </p:spPr>
      </p:pic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305800" cy="6019800"/>
          </a:xfrm>
        </p:spPr>
        <p:txBody>
          <a:bodyPr>
            <a:normAutofit/>
          </a:bodyPr>
          <a:lstStyle/>
          <a:p>
            <a:pPr lvl="0"/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Rovnako</a:t>
            </a:r>
            <a:r>
              <a:rPr lang="sk-SK" sz="2500" b="1" dirty="0" smtClean="0">
                <a:latin typeface="Times New Roman" pitchFamily="18" charset="0"/>
                <a:cs typeface="Times New Roman" pitchFamily="18" charset="0"/>
              </a:rPr>
              <a:t> by sme nemali zverejňovať fotografie, ktoré sú súkromné.</a:t>
            </a:r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 Nikdy nevieš, kto si danú fotografiu pozrie, stiahne a kam ju nahrá.</a:t>
            </a:r>
          </a:p>
          <a:p>
            <a:pPr lvl="0"/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Rovnako platí pravidlo, že sa </a:t>
            </a:r>
            <a:r>
              <a:rPr lang="sk-SK" sz="2500" b="1" dirty="0" smtClean="0">
                <a:latin typeface="Times New Roman" pitchFamily="18" charset="0"/>
                <a:cs typeface="Times New Roman" pitchFamily="18" charset="0"/>
              </a:rPr>
              <a:t>nemajú rozširovať ďalej „neslušné“ videá a fotky.</a:t>
            </a:r>
            <a:endParaRPr lang="sk-SK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https://inforrm.files.wordpress.com/2013/08/censorship.png"/>
          <p:cNvPicPr>
            <a:picLocks noChangeAspect="1" noChangeArrowheads="1"/>
          </p:cNvPicPr>
          <p:nvPr/>
        </p:nvPicPr>
        <p:blipFill>
          <a:blip r:embed="rId2"/>
          <a:srcRect l="9157" r="11047"/>
          <a:stretch>
            <a:fillRect/>
          </a:stretch>
        </p:blipFill>
        <p:spPr bwMode="auto">
          <a:xfrm>
            <a:off x="4267200" y="3124200"/>
            <a:ext cx="4648200" cy="3276601"/>
          </a:xfrm>
          <a:prstGeom prst="rect">
            <a:avLst/>
          </a:prstGeom>
          <a:noFill/>
        </p:spPr>
      </p:pic>
      <p:pic>
        <p:nvPicPr>
          <p:cNvPr id="20482" name="Picture 2" descr="https://www.pcrevue.sk/files/photo/2019-09/64747/4fc49f/safet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62994">
            <a:off x="491907" y="2948429"/>
            <a:ext cx="3829649" cy="2705100"/>
          </a:xfrm>
          <a:prstGeom prst="rect">
            <a:avLst/>
          </a:prstGeom>
          <a:noFill/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791200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  <a:t>Je obsah, teda to, čo zverejňujeme jedinou vecou, </a:t>
            </a:r>
            <a:r>
              <a:rPr lang="sk-SK" sz="3600" b="1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  <a:t>na ktorú si </a:t>
            </a:r>
            <a:r>
              <a:rPr lang="sk-SK" sz="3600" b="1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  <a:t>musíme dávať pozor? </a:t>
            </a:r>
            <a:br>
              <a:rPr lang="sk-SK" sz="3600" b="1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3600" b="1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3600" b="1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3600" b="1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  <a:t>NIE!</a:t>
            </a:r>
            <a:br>
              <a:rPr lang="sk-SK" sz="3600" b="1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3600" b="1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3600" b="1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3600" b="1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  <a:t>Nástrah na internete je omnoho viac.</a:t>
            </a:r>
            <a:br>
              <a:rPr lang="sk-SK" sz="3600" b="1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3600" b="1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3600" b="1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</a:br>
            <a:endParaRPr lang="sk-SK" sz="3600" b="1" dirty="0">
              <a:solidFill>
                <a:srgbClr val="E364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AutoShape 4" descr="data:image/jpeg;base64,/9j/4AAQSkZJRgABAQAAAQABAAD/2wCEAAkGBxMREhUQEhIWFhUXGB0XGBcYFxgaFxcYFRUXGxkYGB0YHSggGBolHhcXITEhJSkrLi4uFx8zODMtNygtLisBCgoKDg0OGxAQGy8mICYtLS0tLS0tLS01NzItLS0tLy0vLy0tLS0tLTItLS0tLS0tLS0tLS0tLS0tLS0tLS0tLf/AABEIAOEA4QMBEQACEQEDEQH/xAAcAAEAAgIDAQAAAAAAAAAAAAAABQYEBwIDCAH/xABCEAABAwIDBQUFBgUCBgMBAAABAAIDBBEFIUEGEjFRYQcTIjJxgZGhscEUQlJi0eEjcoKS8MLxM0NjorKzJIOTFf/EABsBAQACAwEBAAAAAAAAAAAAAAADBQIEBgEH/8QANxEAAgEDAQUFCAIBBAMBAAAAAAECAwQRIQUSMUFRYXGRsfATIjKBocHR4ULxFAYjQ2IzUpKy/9oADAMBAAIRAxEAPwDRqAIAgCAIAgCAID6gMmnoHv4NNuZyHxUcqsY8WblCwuK/wReOr0XiZ8OBn7z/AGAfqteV2uSLej/p+X/JPHd+8eRlx4TEOIJ9T+iidzNlhT2Jax4pvvf4wd7aKMfcb7r/ADWDrTfM247OtY8Ka8M+ZzFOz8Df7R+ixdSfVkqtKC4U4/8AyvwDTsP3G/2hPaT6sO0oPjCP/wAr8HB1FGf+W33W+S99tPqRS2day4014Y8jokwmM8AR6H9VIrmaNWpsS1lwTXc/zkxJsD/C/wBhH1Cljdrmiurf6fl/xz8f1+DAqMPkZmWm3MZj4LYjVhLgypr7PuKKzOOnVar6fcxVIaQQBAEAQBAEAQBAEAQBAEAQBAEAQEjSYS9+Z8I68T6BQVLiMdFqy2tNj1q/vS92Pbx+SJemoI2cG3PM5n9lpzrzlzOkttmW9DVLL6vX9IylCWAQBAEAQBAEAQBAEBjVFCx/FtjzGR/dSwrTiaFzsy3r8Y4fVaf38yHrMJczNviHTj7luU7iMtHoc3d7GrUfeh7y7OPh+CPstgqD4gCAIAgCAIAgCAIAgCAIDupaZ0hs0foPVYzmoLLNi2talxPcprPrmWCiw5sefmdzOnoq+rXlPRaI62y2VSt/el70ur+yMxQFsEPDsp6d8jgyNjnuPBrQXOPoBmvUsmMpxisyeEXHCOzGvns57Gwt5yHxW/lbcg9DZTRtpvsKqttq2p6Re8+z8luw/sehbYz1EjzyY1rB8d4qdWi5srKv+oKr+CCXfr+CfpezTDWcYC8/mkefgCB8FIremuRpT2xdy/ljuSM+PYnD28KOL2tv81l7GHQhe0bp/wDIw/YnDzxo4vY23yT2MOgW0bpf8jMCp7NcNfwgLDzbI8fMkLF29N8iaG2LuP8ALPekQOIdj0Dr9zUSMPJ4a8fDdKjlaLkzcp/6gqr44J92n5Kli/ZfXQ3LGtnb/wBN3it1a6x9guoZW01w1LSjtu2qaSzF9v5RTammfG4skY5jhxa5pa4eoOagaa0ZawnGa3ovK7DqXhkEBh1uHNkz4O5jX15qenXlDtRWXuyqVz7y0l1/PrJAVVK6M2cPbofRb8Jqayjkbm1q2892ovw+46FmawQBAEAQBAEAQBAEBm0FAZTyaOJ+g6qKrVUF2lhYbPndS00iuL+y7SxQQtYN1osP84qtnNyeWdpb29OhDcprCOaxJjuo6R8rxHGxz3uyDWi5PsC9Sb0RhUqRpxcpvCNnbL9kznWkrn7o490w5/1v4D0bf1W3TtecvA56728l7tBfN/ZfnwNnYRgtPSt3IIWRjXdGZ/mPF3tK24wjHgjn61xVrPeqSbM9ZEIQBAEAQBAEAQGDiuEQVTdyeJkg/MMx/KeLT6LGUVLiiWjXqUXvU5NPsNZbUdkpAMlC++vcyHP0Y/6O961KlrzgdBabe/jXXzX3X48DWFbRyQvMcrHMe3i1wII9+nVajTTwzoqdSFSO9B5R0LwzOE0QeN1wuFlGTi8oir0KdeDhUWUV3EMPMRuM26H6HqrGlWU12nF7Q2dO1lnjF8H9n2+ZhKYrggCAIAgCAIAgM3DaIynk0cT9B1UVWqoLtLDZ9hK6qdIri/su0scbA0BoFgFWSk28s7elTjTgoQWEjkvDMsWx+yE+IvtH4Ymmz5SPC3oPxO6e+ylp0pVOBo320KdrH3tW+C9cjemzOy9PQM3YWeIjxSOze/1Og6DJWEKcYLQ426vatzLNR9y5Im1IaoQBAEAQBAEAQBAEAQBAQ+0mzVPXx7k7LkeV4yez+U/Q5LCdOM1hm1a3lW2lvU33rkzRe2Oxs+HP8Q34SfBKBkfyuH3XdNdL52rqtJwfYdhY7Rp3UdNJc1+OwrSiLA+PYHAtIuDxC9TaeUYVKcakXGSymVvEqExG48p4H6HqrKjVU12nFbR2fK1np8L4P7Pt8zCUxWhAEAQBAEB30lMZHBo9/Ic1hOagss2LW2ncVVTh/S6logiDGhreA/y6q5ycnlneW9CFCmqcOCOaxJggLJsVtdLh0txd0Lj/ABI78fzN5PHx4FS0qrg+wr7/AGfC6h0kuD+3cegcJxOKqibPC8OY4ZH5gjQjUKyjJSWUcVWozozcJrDRmLIiCAIAgCAIAgCAIAgCAIAgOmspGTMdFI0PY4Wc0i4IXjSawzKE5QkpReGjRHaDsO+gd3sV3UzjkeJjJ+6/pyd7OPGvrUXDVcDstmbTjcrcnpNfXtX3RS1rlscJog8FrhcFZRk4vKIq9GFaDhNaMrFbSmNxafYeYVpTmpxyjhLu1nbVXTl8n1XUx1maoQBAEB9CAs2GUndsz8xzPToq2vU35acDt9l2X+NSzL4nx/BlqAsywbG7KS4jKY2HcY0XfIRcNv5Ra4uSdL6E6KWlSdR4NG+v4WkMvVvgiPxzBpqOZ0E7d1w/tcNHNOrT/mawnBweGT29xTrwU6b09aMj1iTlk2K2ulw6W4u6Jx/iR34/mbycPjwKlpVXBmhf2ELuGHpJcH65HoHCcTiqomzwvDmOGR5cwRoRyVlGSkso4mtRnRm4TWGjMWREEAQBAEAQBAEAQBAEAQBAdNXSslY6KRocxwIc08CDovGk1hmUJyhJSi8NHnvb3ZR2Hz2FzC+5id01Y78w+IseYFbWpOD7Dt9m38bqnr8S4r7lYUJYmJiVJ3jLfeGY/T2qajU3JdhXbTslc0tPiXD8fMrJCszhmsHxAEAQElglLvO3jwbn6nT9Vr3FTdjhcy52Nae2rb8uEfPl+SwKuOxO+go3zyMhjbvPe4NaOpPwHVepNvCMKtSNODnJ6I9I7J4Aygp2QMsSM3ut53nzO+g6AK1pwUI4RwV5dSuarqS+S6I6tr9l4cQh7uTwvbcxyAeJjvq06t16EAjypSU1gysr2drU3o8Oa6/vozz7juDTUczoJ22cOB+65ujmnUFVs4OLwzt7a5p3EFOD0I5YE5Y9itrZcOl3m3dE4/xI75H8zeThz9ilpVXB9hoX9hC6hrpJcH65HoLCMUiqomzwuDmO4HUHUEaEclZRkpLKOJrUZ0ZuE1hozFkRBAEAQBAEAQBAEAQBAEAQETtPgUddTvp5Nc2u1Y8eVw/zMEhYVIKccM2LW5nb1VUj8+1dDzbidA+nlfBKLPY4tcPTUcweIPIqqlFxeGd9SqxqwU48GYy8JCAxul3Xb44O49D+/H3qwtqm9HD4o4/bVn7Kr7SPCXnz8ePiRi2SlCAIC1UFP3bANeJ9T/llV1p78snebOtv8e3jHnxfe/WDIURvG2exbZweLEJG82RX9z3j/wAf7luWtP8Amzmdu3mqt497+y+/gbYW6c2EBBbXbMQ4hD3cmTxnHIB4mO+rTq3X1AIjqU1NYZuWV7UtZ70eHNdTz5j+CzUUzoJm2cMwfuubo5p1BVbODg8M7e2uadxTU4MjlgTlh2M2vkw6W4O9E4/xIyfMPxN5OHP2KalUlB5XArtoWdK5juyeJcn65HoPB8ViqomzwvDmO11B1BGhHJWMZKSyji61GdGbhNYaMtrweBCyIjkgPhcEB9QC6AID5dACbZoDpp6yOS+49rrcbEFAd6AIAgCA1X207O3a3EIxm20cttWnyPPofD7W8lp3VP8Akjo9hXeJOhLnqvuvuaiWkdOdFbB3jC3XiPUcFLSnuSTNO/tv8ihKHPiu9FVKtDgT4gMzCod+QDQZn0H+BRVpbsGzf2ZQ9tcxi+C1fy/eEWZVZ3Z30NK6aRkLBdz3BjfVxAHzXqWXgwqVFTg5y4JZPT2EYe2mgjp2eWNoaOthmT1JufaraMd1YR88rVXVqOpLi3kzFkRhAEBB7W7MQ4hD3Ugs4ZxyAeJjvqDlca+tiI6lNTWGbdneVLWe9DhzXX1yPPmP4JNRTOgmbZwzBHle3RzTqCq2cHB4Z29tcwuIKcH66EC3xFxOdz8Bl87qR+7hI1IpVXKUtcv6LTzyZ2C7QVMLHsgmdHG/JwB81jkehHMZqRydPhxZpRpQu0nNe7FvD5vsz0+5kYbtHUwP34aiQOBz8RcL8iHZFeKrOOrPZ2FrWTjFYa0yvWGZtXt3Xy+areM7WbZouOIFhdZyrVCGls2z4N5fDjzXdgwmYtVyuDRNO9x4AOeSbdAVjGpVlwZJVtLGgs1I48WT9R2gVzacUZc5j2kh0h/4ltG9D1Us6soxSfE0bbZ9KvVlOL/286cVns7kROGbY1kD99lS8kHMOJc0+t/oo1VqRw2bktn2lVyhDRrjhv65L3jvazIYIhTta2V7bvJzDCMshqbqadbdSa5lVa7OlVqShJ43eP6Nf1e1NZI4vfVSk9HEAX4eWwCh9pVlqi1/wrGk1CeM9r18y2YZ2iTfYKinmeTLuWif947xsQeoupqdXMW3yK272f7KvGMfhk9PuQXZ5NMMQgbC4gud4gCbFts781DbuTkWG1qdKNHO6s5wvXcelFunNBAEAQGLidCyeKSCQXbI0tPo4WuOo4rxrKwzOlUlTmpx4rU8w4nROgmkgf5o3lh/pNrjoeKqZLdeGfQ6NVVYKceDWTGWJIVrFoNyR3I+Ie397qzoS3oI4batD2N1JLg9V8/3kwlMVxN7PxZOf7B8z9Fp3cuCOm/0/R+Or8vu/sS60jpC+djeF99Xd8R4YGF39b/C34Fx9i2LaOZ56FLtyvuW+4v5P6cX9jeqsTjwgCAIAgK9txgMNZSvEwsWNLmPHmYQNOYNsxr7isKlNTWGbVpeVLae9D5rqeYnizLanL2n/daP8jqNVbpLi/OX9iFtm7oyIy+diknmW8ZUY7tL2S0ayv2dVO7cu0g34+uQH04rOa3tUzWtpqjmm4vPH6etTYG1rKdmGUDIdxznXc94A3t4DxA6ggngpas17L3StsaFRXr9qsSWX4/2SHYzR/xaiqIuIoyB6kEn4AJbL3WxtqpmpGHRZ8f6KFM908pPF0r/AIyO/dQNb9THaWkJK2slJco5+b182WHtEo46eeKmjAHdQta7q43Jv1UtzjRGlsVN783zx92VJl87+z0zUdXRRXYbli96pWkv/bHgjNZiMggNNZoY5+86w8TzfwgnkMsgvfa+7uRI/wDBj7eVxWfPRctOGTtxHA5YYop5WlgkJ3GniQB5jyzsvXBwpvPFmELmN1dxUfhjl974F/7DcK355aojKNu431dmfhZS20fdbNPbNXeqqmuS8zda2CmCAIAgCA0d2z4V3VY2cDKdgJ/njs13/bufFV91HE89Tr9hV9+g6b/i/o/TNfrWLsidoIvC13I29+f0W5aS1aOd/wBQUsxhU6afcg1unLlmwhlom9bn4/sq24eajO22NT3LSPbl/UzFAWhuvsSoNyklnIzkktfm2NoA+LnLftViOTktvVd6vGHRefpGxltFEEAQBAEBCbaV3cUU8m7vWYcud8l43hZM6cd+Sj1PP+xWzv8A/QmfASb7jnMIy3X6X5hatKMZ50L++rVrZU/eT+WHov3/AGQmM4PLTymGUOjlbodRzbfzBYtOGkllE0JU7mKnTm1Lt9frsMZxyAJBdpbnz6KNccrgbc3mCjJpz5Y69eztO2Rx3rE5W4Xyvr7eCwXw6dSeppWTl/64+pvLsYoGnDpHXBMr3g20t4bH2WVhSWII5HaEnK5m31+i0+xqbHcLmw+pLXNsWP3oyR4XBrrtzWvKLp1N7GhcUasLu09jvJSwlr2cPI400FRidVl45ZXXcQMmg69AAsUnVnnkZyqU7C33U8y8317vsc9q8MMFW+na0gjdYwc/CACOeayrLNRLuI9nVFTtJzzrq/obs2R7PqSlZHIY+8l3QS5+diRnYcAtqMYx4IoatepVeakmykdutYTNDThobut3g63G+W6ByUNxJJJNFlsilKU5TjLGFjhnj/RdOyChbHh7HAWdIS53U/opYJKKwV9zNzrSlJpvPLh00LusyAIAgCAIDX3bVQ79E2UcYpAf6XgtPx3fcta6WYZLrYVXduHHqvLX8mj1XnYGJirLxO6Z+4qa3eKiK3a9PftJ9mH4Mrd+isjiMFqpG2jYPyj5KqqPM2+0+gWUd23pr/qvI7VgbJ6L7Nabu8NphzaX/wB73O+qs6CxTRwu1J713N9uPBYLMpivCAIAgCA4TRNeC1wBByIPAoDCwzA6emJMMLGF3EtFroDC2t2Vp8RhMUzRvDNklhvMdzHMcxr8VjOO8sE9vXdGe9jK5p8zz3j2zslBM6CVgaRmHAeF7dHNOo+XBVlRSi8SO2salvVp79FJfbvI5zAeIusE2uBtzpxmsSWSwbGbUy4dLvszjdlJHo4cxycNCpKdVweTSvdn07mnu8GuD9cjckm1mF1IibI+N3ejwte0XB/C6/lN1YxqRklhnGVrWrSlKMo8OPQnMPpKWF25CyNjjnZoAJWZrnfUYXDI4SPiY5w4OIFx7UBlhAR+KYLT1Nu/hZJbhvC9kGTMghaxoYwBrRkAOAQHYgCAIAgCArvaFTd5h1U3lGX/AP5kO/0qKsswZvbNnu3UH248dDzgqs7w66ht2OHNpHwWcHiSZDcw36M49U/IqVlbnzouDBkPRU8uLPpFNYgl2LyPqxMz01sezdoaUf8AQj/9bVbUvgXcfPr15uKj/wCz8yXWZrBAEAQBAEAQBAQu1OzcNfCYpRYjNjwPEx3McxzGqwqU1NYZtWl3Utqm/D5rqefNo8CmoZjBM2x4tcPK9ujmnl8lWTg4PDO3tbqnc09+Hz7OxkWsDZMaUWfllcceoP7qaD0z0ZXXNNOq4vhKOPAvvZfQ1NZXNqXSOcIv+JITxNsmfI29Ft0t6Ut9nPXypW9FW8NXxb9ekjfq2CnCAIAgCAIAgCAICN2lYHUlS06wyf8ArcsZ/Cye2eK0Guq8zzAqg+hgr1HkuDKernB81LezgPRU8uLPpFPWC7l5H1YmZ6b2RfvUNKf+hH/62q2p/Au4+fXixcVF/wBn5lZ7T9spMPETIQ0vkubuFwGtXlWe4smdja/5NRwbxpkx9ku0tk9PLLVARuhFyQcnX4W6k6JTqKayeXVpK3qKGc54YKXX9rVa6QuiDGMvk0tubaXN+Khdzroizp7FzFOcsM2Fs9t6ybD5K2WzXRXD2j8QGVvXJbEZqUd4qK9vKlVdLi8/0UWi7Yqlr3GSFj2u8oB3S3lc6qBXC1yiyqbHmlHdlq+OfHQwq3tYr3m7O7jHINv8SVi7l8kTw2Gv5z8ES2zva/Iy4rWhwtk9osb6AjqpKddS0ZqXmy5UUpQeVnHiY+IdsVU4nuoY2DTeu4/osXcrkieGxJv45pdyz+D7gPa7OyT/AOWGvjP4G2IOg6r2nX3s5I7vZTpRTg8tvGO8httdv34i3uu4YxgN2k5yNPMHS+oUVWtGSxg3bHZ9ahLf38PotfXgUwTFvmNxz5eqg3FL4S2VxKk/9x5XX8nCS7+g0tx9eiyWIEVXeuNc4XLr39hN7I7Vz4W8vi8bHZPYeDrnIn81zk76KWnP3so0bu1j7Ldks66Pnlvn1y+JdGdslQGODoGb5yY4HIX/ABAqVXCaehX1NjzhKOJZTaT7Cc2D7TX1MvcVTWtyLg9uQs3jcaLKlV39CC+2e7ZKW9lMwsS7XHCrDYWNdThwaSfM4XsXDkPmvHXSlumUNmTlbuq3h8Uuz7dhJdo3aI+lLIKXd7xzQ9ziL7odwFuayq1NxGFhY/5LeXhIr2z3azUiRrKlrHsJAJA3XC+vVRwr7zw0bN3sn2NN1Iy0XU7z2wzNnd/BY6HeIAuQ6wPG/Beu4Sk00Yw2ROdJTjLVrOP2Tm2XaX3EVO+lDXGZpf4uDWi3LW5WdSqoLJq2dk7ibhnGPX5KxhXa3ViZvfiMxkgODW2IBPEG6jjcZljBu19kezpOallpZ4fsufaNt59iZG2n3XSyDezzDWcypatTcWTRsrR3NTd4JcWNmdrXYhhtU+Roa+OORriPKf4ZIIXm/vU2zOVu6F1GnnOq8zRqqzuwV6eS4FPV1k+alspXXYw82j5KnqLE2u0+h2kt6hB/9V5HYsDYPR3Z1Ud5htM7kzd/scW/RWlB5po4PacN26mu3Pjqar7bqnerms/BEP8AuN/oorl8EWGxI/HLuRrxpIuN47pINtMhxPVQb73d1Fr/AI8VWdefJadi5stJ2HnFA7EX3aG2IjtmWHi53zCnVDEHniVUtqb1zHd+DOO/OmfwVttQ8NdGHkRuIc5uhc3gT/nJQKo1DdLWVpGVwqz5L69TuqsKeyKKofcCQu3BzaBYu+OSkcN2nl8zUp3Xt73dj8MU/HRZ+yOmnlDS7eja+7bDeOTSTmd3U2ssadSMFnGpne2tS4nGKliC46/b8nR3J3PC0lrS1rjo3MWB6olJ5mzKdWlTcLaPHKWOiWuplUEkbZWOljMkYdd7AbXA0968pOMXmRnfUq1SnuUuOddcaFw20noJKOnko6dsRdIQ4W8Q3WnIlbFWSdPQpdn0JxvN2fGOfLH3Kjh1RExzjLEZfB4Gk2ZvHV3O3JRUpQim2Wd/Sr1pxp0spc3y/fd4mJ3BLSA0uAsXWBIAvxPILGKlJuSJasqVKnGjN5zha68+LOmtJ3bDK+RPsXlLGTK/clT3U8Z0b+X3OZeDugZ3P/jn9AvEmstmbqQkoQi85a+mv2R8kPja31d8LfVI6Rb+QqvNeEOmZfTH3O0FwNw4gWIIGt7ZHpkkZ7qaXE9rWyrVIynwjy7dC3bE7Nd6HV043aaAF5J/5hbwA6XU9Cl/JlTtS/zmjTfe/t+fDqV3Eat9TO6Q23pHG1zkOQ9AB8FH/wCWobixY2mef3f48kR5k3Gh17kWz5m4Sn/5fEXjbsM82o/Vo7AoXq2ywglCKj8jkal77NdwZ4W+nm/1fBS1JZjHuNSzoezqVX1l9s/cy6/CJIGxPkvaZneN9CbEezL3r2tDdSZDs+79vKpF9cruenrvODO+qJGMJMkjrMb6DJo9APqvG3VkZwhTsKDfp9EbymwVuG4JPF94xO3zzfIN3/UtqolGm0uhR2cpVr2EpcXLP3NGKrO6OE7rNceQJ+CygsySIriW5SlLon5FRurg+clmwp94m9MvcVV3CxUZ3OyKm/aQ7MrwZlqEsjeHYtXb9E6LWOUj+l4Dh8S5WFq8wwcft2nu3Kl1Xlp+DWnapLvYnPfTdHsDf3Udx8SNvYyxQk+37IrdDI6GWKSSI3Y5shY77w+oOnovF/tT1Jaklf2z9m8Pp29H3nofFcViqMKlqIxdjoSbW4eHgt1Pmcs4tPD4mhNksI+11cNMeDneL+Vouf09q0aMd6Z1e0q0qNviPF6fTUu3bZTd1JSxsbaNsTmi3Di3L4Ka54Irdipe0k+ePuaz4jgQ7eOdxYt0AHxuoW4KOEtS0jTuXcOcpYhnRaa+uJl/Z5hD3m6RC5wF9HOaDa3P1WSUlSeTXlOlUv4bvFJ5f27WdNIWh95GlzLcA7dN9dFhB00veWWbF1Tupz/2pJLHz8mWHaqSAwUn2ZhY0teXBxud7eANzqpazW4scDQ2bCorqp7R5klh+K/BXpaOQRiRzHNY+4Y/R1jbLr0UTpuKUuRY07yFac6KeJLK/aLxQbXw09AIoKVneHwz7wuCCPMTqCtpVVuZivkUMrKbuPZ1p4zwb1z69cii1cjS67WEAnNtwQ2/InO3Ra0tyWq0Zc0VdUpKnUW9Hrp9c/v5mKyIB4tyJty4Lxybg8ksaEYV1u8MN48PoI85XHk23xuvXpTR5T966lLoseTZzDw4ubwtl69Qsd1xxIl9rGtv0tU9V+0bF2m2zZPhcFLC0McTuytGQAYAfccvYtqpUTp5XMobOykrvcmvh1/BU8K2ZqqtpfDTue0fesN2442JUEKM2srQs7raFtCW5NbzXYn5kLVsIbukWO80EciHgELGK3Ztd5NWlGrbRa4Nx/8A0iSw7CH1JfuAkxMMthrbK3uJWdGG8pEG0rn2M6Xfl93D7s6KWAyPbGOL3Bv9xsoqazJI3Lup7OhKa6eeiNmds1O2KKhhA8jCL9AALe9bVx8JQ7GX+++5/Y59iGANe6SteLlh3I+hsC4+unsXtvDEc9Rteu51vZ8o+Zae2at3KDu9ZZGt9jbvJ97R71jdPEMGWw6e9db3RN/b7milXnZGLib7RP8AS3vNlNQWaiK/atTctJvrp4srVvRWWThia2fku1zeRv7x+y07uOqZ0/8Ap+rmE6fR58f6JVaZ0RsTsVxMR1b6cnKZmXV8V3Af2l/uWzayxLHUotvUd6iqi/i/o/3g2NtBsLSVsomlYd8cS023raHmt5wi+KOXp16lNNQk0mc8b2Io6sMEkebBugtNjYaXGiSipcTynWnSeYNruJOjwSGKD7Kxn8K27u9DxWWDBybeXxIbZ7YKlopzURB29YgAm4aDyWMYRi8pEtW5q1YqM5ZSJbaDAIK2Pup2Bw0OrTzB0XrSejI4ylB70XhlXw7spoYnb7g+TkHnw+7VYqnBcEbFW9r1ViUnjw8i01+AU80H2Z8Te70aBa3UciszWTaeUVml7KsPYbljn9HOJCwVOC5GxO8rz+Kb8STxbYWiqI2ROi3Ws8u6bEe5euKejRHTrVKct6DaZmnZimNMKN0QMTRYA6dfVe4WMEe8872deJg4NsHRUu/uR72+LO3zvZcs15GKjwRJVrVKuN+TeOpEVnZNQPdvN7xg/C12Xs5LF0oPkTQvriCxGb8/MyazsxoH0/2drCw8RKD4w7nc8fQrJwTWCOFzUjU9pl57zSe0uy8tBMYJQb8WvHB7fxA/MaKvnvQlhnX2nsLmkp020+fXPaRX2cWt7b63Kj33nJt/4tPd3frzMjD9yN4L2mRl/E0kjeHQ/dPIrJVWnqtCGpYRlH3ZNS5POv8AXYekNip6V9Iz7HbugLbv3mu1a8aO/wB+BVjCSkso4y5oVKNRxqcfPtImr7MqGWZ07mHxG5ZfwknWy93I5zjU8/yavs/Z7z3en1JLZ7Yyloi90LDd4sd43y5Z6IoqPAxqVqlXG+84Man7PaGOoFSyOzgd4C/hB5gJuRznAdeo4ezcnjoZ+1Gy1PiDAycHw+VwNiF7KKksM8pVZ0pb0HhmRs5gUVDCIIQd0G9zxJOpRJJYR5UnKcnKT1ZqrttxTfqYqYHKJm87P78pGRH8rWn+paN1LMkjqNgUd2lKo+bx8l6fga3WqX5F7QS2Y1vM393+627SOrZz+362KcafV58P7IJbxypm4PNuyDkfD7+Hxsoa8d6DLPZFf2V1HPB6ePD64LIqw7czMHxB1NPHUM80bw71scx6EXHtWUZbrTIq9JVqcqb5o9PUNU2aNkrDdr2hzTzDhcK2Tyso+eTg4ScZcVod69MQgCAIAgCAIAgCAIAgCAiNptn4a6EwzDq1w8zHfib+mqwnBTWGbNrdVLapvw+a6nnvabZ6agmMMw6sePK9vNv1GirKlNweGdvaXdO5p78PmuhErA2ib2T2mmw+bvYzdpykjJ8L2/Rw0OnoSDJTqODyjUvbKndU92XHk+nrmj0Js/jkNbC2eB12nIg+ZjtWuGhHx4jIqyhNTWUcPc21S3qOFRa+tUSSzIAgCA6qqobGx0jzZrGlzjyDRcn3BeN4WWZRi5SUY8WeYsexJ1VUS1DuMjy63Ifdb7AAPYqmct6TZ9CtqKo0o01yX9/UwFiTFcxmbekI/D4f1+PyVlbx3YHFbYr+1umlwjp+frp8jAU5VH0FD1PHAtlJPvsDuYz9RxVTUhuyaO/srhV6Eanj3ridqwNo3N2MbQ95C6hefFFd0d9Y3HMf0uPucOS3rWplbrOU27ablRVo8Ho+/wDf2NlrbKAIAgCAIAgCAIAgCAIAgCAidpdn4a6EwTDq1w8zHaOb+mqwnBTWGbFrdVLapvwf7PPe0+z01BMYZh1Y8eV7eY+o0VZUpuDwzuLS7p3NPfh810IhYG0TWym0s2HzCWI3acnxk+F7eR5EaHT0JBkp1HB5RqXlnTuqe5LjyfT1zR6E2exyGthbPC67TkQfMx2rXDQj48RkrKE1NZRw9zbVLeo6c1++1EmsyAIDXHbLtF3UDaJh8c2b7aRA/wCoi3o1y1bmphbvUvdh2ntKvtpcI8O/9fg0qtA6066mbcaXnQfHRZ04b8kjXu7hUKMqj5efIqTjc3Ktj58228s+IeBAS2BVNnGM8HcPX9/otW5p5W8uRfbDu/Z1HRlwlw7/ANonFoHWGdgmKSUk8dRGfEx1+hHBzT0IJHtWUZOLyiG4oRr03TlwZ6UwPFo6uCOoiN2vF+rTq09QclawkpLKOBr0J0Kjpz4oz1kQhAEAQBAEAQBAEAQBAEAQETtJgENdCYJm5cWuHmY7RzT/AJdYTgprDNi1uqltU34f32HnvajZ2agmMMoy4sePK9vMfUaKsqU3B4Z3FpeU7mnvw+a6EQsDaJnZXaSbD5hNEbg5PjJ8MjeR5EaHT3gyU6jg8o1Lyzp3VPcn8n09c0ehdncdhrYWzwuuDkQfMx2rXDQ/PiFZQmprKOHubapb1Nya/fajuxjE46WF9RKbMYLnmeQHMk2A9V7KSissxo0ZVpqnDizzXj+LvrKiSpk8zze2jWjJrR0AsFVzm5PLO+treNCkqceXrJHrAnITHaq5EY0zProP85rftqeFvPmcrt2735qhHgtX3/oiFtHPhAEB9a6xBGiM9jJxeVxLTQ1PeMDteBHVVdWnuSwd3s+8V1RUua0feZCiN4uXZvtgaCbu5Cfs8hG/+R3ASD5Hp6AKehV3Hh8Cq2rs/wDyYb0fiXDt7Pwb9jeHAOaQQRcEZgg8COYVkcW008M5IeBAEAQBAEAQBAEAQBAEAQEVtJgENdCYJm5cWuHmY7RzTz+awnBTWGbFrdVLapvwf7PPe1Gzs1BMYZRlxY8eV7eY68xoqypTcHhncWd5Tuqe/D5roQ6wNomdltpJsPmE0RuDk9hPhkbyPI8jp7wZKdRweUal5Z07qnuT+T6euaJntC22OIObHGHMgZYhp8znkZudY2yuQB6nXLOtW39FwNTZmzVapylrJ+RTVAWx0VtSI2Fx48AOZUlKm5ywad9dxtaTm+PJdpVnuJJJ4nNWqWDg5Scm5PizihiEAQBAZWH1ZidfQ5Ecx+qjq01OODdsLyVrV31w5rsLOx4IBBuDmFVtNPDO6p1I1IqcXlM+rwzNidm2332UikqXXgOTHnjETofyfL0W1Qr7vuy4FFtXZXtc1aS97muv78zdbHhwDgQQRcEZgg8COa3zk2saM5IeBAEAQBAEAQBAEAQBAEAQEVtHgMNdCYJm5cWuHmY7RzTz+awnBTWGbFtc1LeoqkP7PPe1Gzk1BMYZRcHNjx5Xt5jrzGnuKralNweGdxZ3lO6p78PmuhDqM2ggPjnAC5NgF6k28IxnOMIuUnhIrWI1neOvoMmj6+pVnSp7kcHDbQvXdVd7kuC9c2YalNAIAgCAIAgJLCq/uzuu8p+HX0WvXo76yuJb7L2k7aW5P4H9O3u6+s2AHUcFXvQ7KMk1lBeHpddhtv5aEiGW8lP+H70fVl9PynLlbO+xRruGj4FRtHZULj34aT8+/wDJu/CcVhqoxNBI17DqNDyI4tPQrfjJSWUcjWo1KMtyosMzVkRBAEAQBAEAQBAEAQBAEBh4picVNGZppGsYOJPyA4k9BmsZSUVlklKjOtLcprLNG9oO3BxAiKNgbAx123AL3OsRvE/dFj5R7SdK+tW39FwOw2ZsxWq35PMn4FMUBbBA2kssgMWxDfO43yj4n9FYUKO4svicdtXaX+RL2dP4F9f108SMWyUwQBAEAQBAEAQElhuJFnhdm34j06dFr1qCnquJcbN2pK3e5PWHl3dnZ4ds+1wIuDcHVV7TTwzsITjOKlF5TPq8MiRwPHJ6OTvaeQsOo4tcOTgciFlCbi8oguLalcR3aiz65G29l+1SCa0dWBBJw3hcxOPzZ7bjqt2ncp6S0OYu9iVaeZUveXTn+/WhsGGZr2h7HBzTwLSCD6EcVsp5KSUXF4ejOxengQBAEAQBAEAQHCaVrGlznBrRmSSAAOpPBD1Jt4RQNqO1OngBZSgTyfizETT68X+jcuq1qlzFaR1Lq02JVq+9V91fX9fPwNRY7j1RWv7yokLzoODWg6NaMh8+a0pzlN5Z09ta0reO7TWCNWBsHxzgBc5AcSvUm3hGM5xgnKTwkQOJ4nv+BmTeep/Zb9GhuavicjtLarr/AO3T0j5/rs8SMWyUoQBAEAQBAEAQBAEBl0Nc6I5ZjUHh+xUVSlGa1N6y2hVtZe7qua9cCwUtW2QeE56jUKvqUpQep2FpfUrlZg9ea5neozcCAksHx6ppDvU8z4+YBu0+rTdp9oWcZyjwZBXtaNdYqRT9dS94P2vzNs2pgZIPxRksd6kG4J9LLYjdP+SKWvsCD1pSa7Hr6+pbsO7UMPltvPfETpIw/Nm8FNG5gysq7FuocEn3P84J+l2nopPJVwnp3jQfcTdSqrB8GaU7O4h8UH4MkGVkZzEjD6OB+qyyiBwkuKYfWRjMyMHq4D6plBQk+CZgVW01HH56uAf/AGNJ9wN1i6kFzJ4WdxP4YPwZAYh2n4fFfdkfKRpGw/N9h8VHK4gjcpbGu58Ul3v8ZKli/bBK67aaBrB+KQl7rdGiwB9pUErt/wAUWlHYEFrVlnu09fQoeMbQVNWb1E75OhNmj0a2zR7AteU5S4suaFpRof8Ajil5+PEjFgbAQHTVVTYxdx9BqVJTpSm9DUu72lbRzN68lzK/XV7pOjdG/rzKsKdKMOBx99tGrdP3tI8l64sw1KaAQBAEAQBAEAQBAEAQBAcmPINwbHmvGk+JlGcoPei8MlqTGjwkF+o4+0arVqWqesS/tNuyj7tdZXVcfn1JaCdrxdpB+fuWpKEo8UdFQuqVdZpyz66HYsCcIAgCAIAgCAIAgCA65pmsF3ED/NBqs4wlLgiCvc0qCzUlj10ImrxnSMW/MePsC26dqlrI56727KXu0FjtfH5LkRL3lxuTc8ytpLGiOfnOU5OUnlnFemIQBAEAQBAEAQBAEAQBAEAQBAcmvINwbHovGsnsZOLynhmfBi8jeJ3h14+9QStoPhoW1DbVzT0k95dv5M6LGmHzAt+IUErWS4MtqO3qMvji19fx5GXHXRu4PHty+aidGa5FhT2ja1OE189PM72uB4EH0Kjw0bcZxl8LycrLwzFkBxcQOJAXqTZhKcY/E8HTJWxt4vb7Df5LNUZvkatTaNrDjNfLXyMSXGmDgC74BTRtZc2V1bb1CP8A4039PXgYE+LyO4Wb6cfeVPG2gu0qa+2rmppH3V2fn8YMBzyTckk9VOlgqpSlJ5k8s4r0xCAIAgCAIAgCAIAgCAIAgCAIAgCAIAgCA56Lw9YWRgZ9NwHoteXEubb4V3CZEeVuBHrYZUBYsyPjl6eHxAEAQBAEAQBAEAQB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0" name="AutoShape 6" descr="data:image/jpeg;base64,/9j/4AAQSkZJRgABAQAAAQABAAD/2wCEAAkGBxMREhUQEhIWFhUXGB0XGBcYFxgaFxcYFRUXGxkYGB0YHSggGBolHhcXITEhJSkrLi4uFx8zODMtNygtLisBCgoKDg0OGxAQGy8mICYtLS0tLS0tLS01NzItLS0tLy0vLy0tLS0tLTItLS0tLS0tLS0tLS0tLS0tLS0tLS0tLf/AABEIAOEA4QMBEQACEQEDEQH/xAAcAAEAAgIDAQAAAAAAAAAAAAAABQYEBwIDCAH/xABCEAABAwIDBQUFBgUCBgMBAAABAAIDBBEFIUEGEjFRYQcTIjJxgZGhscEUQlJi0eEjcoKS8MLxM0NjorKzJIOTFf/EABsBAQACAwEBAAAAAAAAAAAAAAADBQIEBgEH/8QANxEAAgEDAQUFCAIBBAMBAAAAAAECAwQRIQUSMUFRYXGRsfATIjKBocHR4ULxFAYjQ2IzUpKy/9oADAMBAAIRAxEAPwDRqAIAgCAIAgCAID6gMmnoHv4NNuZyHxUcqsY8WblCwuK/wReOr0XiZ8OBn7z/AGAfqteV2uSLej/p+X/JPHd+8eRlx4TEOIJ9T+iidzNlhT2Jax4pvvf4wd7aKMfcb7r/ADWDrTfM247OtY8Ka8M+ZzFOz8Df7R+ixdSfVkqtKC4U4/8AyvwDTsP3G/2hPaT6sO0oPjCP/wAr8HB1FGf+W33W+S99tPqRS2day4014Y8jokwmM8AR6H9VIrmaNWpsS1lwTXc/zkxJsD/C/wBhH1Cljdrmiurf6fl/xz8f1+DAqMPkZmWm3MZj4LYjVhLgypr7PuKKzOOnVar6fcxVIaQQBAEAQBAEAQBAEAQBAEAQBAEAQEjSYS9+Z8I68T6BQVLiMdFqy2tNj1q/vS92Pbx+SJemoI2cG3PM5n9lpzrzlzOkttmW9DVLL6vX9IylCWAQBAEAQBAEAQBAEBjVFCx/FtjzGR/dSwrTiaFzsy3r8Y4fVaf38yHrMJczNviHTj7luU7iMtHoc3d7GrUfeh7y7OPh+CPstgqD4gCAIAgCAIAgCAIAgCAIDupaZ0hs0foPVYzmoLLNi2talxPcprPrmWCiw5sefmdzOnoq+rXlPRaI62y2VSt/el70ur+yMxQFsEPDsp6d8jgyNjnuPBrQXOPoBmvUsmMpxisyeEXHCOzGvns57Gwt5yHxW/lbcg9DZTRtpvsKqttq2p6Re8+z8luw/sehbYz1EjzyY1rB8d4qdWi5srKv+oKr+CCXfr+CfpezTDWcYC8/mkefgCB8FIremuRpT2xdy/ljuSM+PYnD28KOL2tv81l7GHQhe0bp/wDIw/YnDzxo4vY23yT2MOgW0bpf8jMCp7NcNfwgLDzbI8fMkLF29N8iaG2LuP8ALPekQOIdj0Dr9zUSMPJ4a8fDdKjlaLkzcp/6gqr44J92n5Kli/ZfXQ3LGtnb/wBN3it1a6x9guoZW01w1LSjtu2qaSzF9v5RTammfG4skY5jhxa5pa4eoOagaa0ZawnGa3ovK7DqXhkEBh1uHNkz4O5jX15qenXlDtRWXuyqVz7y0l1/PrJAVVK6M2cPbofRb8Jqayjkbm1q2892ovw+46FmawQBAEAQBAEAQBAEBm0FAZTyaOJ+g6qKrVUF2lhYbPndS00iuL+y7SxQQtYN1osP84qtnNyeWdpb29OhDcprCOaxJjuo6R8rxHGxz3uyDWi5PsC9Sb0RhUqRpxcpvCNnbL9kznWkrn7o490w5/1v4D0bf1W3TtecvA56728l7tBfN/ZfnwNnYRgtPSt3IIWRjXdGZ/mPF3tK24wjHgjn61xVrPeqSbM9ZEIQBAEAQBAEAQGDiuEQVTdyeJkg/MMx/KeLT6LGUVLiiWjXqUXvU5NPsNZbUdkpAMlC++vcyHP0Y/6O961KlrzgdBabe/jXXzX3X48DWFbRyQvMcrHMe3i1wII9+nVajTTwzoqdSFSO9B5R0LwzOE0QeN1wuFlGTi8oir0KdeDhUWUV3EMPMRuM26H6HqrGlWU12nF7Q2dO1lnjF8H9n2+ZhKYrggCAIAgCAIAgM3DaIynk0cT9B1UVWqoLtLDZ9hK6qdIri/su0scbA0BoFgFWSk28s7elTjTgoQWEjkvDMsWx+yE+IvtH4Ymmz5SPC3oPxO6e+ylp0pVOBo320KdrH3tW+C9cjemzOy9PQM3YWeIjxSOze/1Og6DJWEKcYLQ426vatzLNR9y5Im1IaoQBAEAQBAEAQBAEAQBAQ+0mzVPXx7k7LkeV4yez+U/Q5LCdOM1hm1a3lW2lvU33rkzRe2Oxs+HP8Q34SfBKBkfyuH3XdNdL52rqtJwfYdhY7Rp3UdNJc1+OwrSiLA+PYHAtIuDxC9TaeUYVKcakXGSymVvEqExG48p4H6HqrKjVU12nFbR2fK1np8L4P7Pt8zCUxWhAEAQBAEB30lMZHBo9/Ic1hOagss2LW2ncVVTh/S6logiDGhreA/y6q5ycnlneW9CFCmqcOCOaxJggLJsVtdLh0txd0Lj/ABI78fzN5PHx4FS0qrg+wr7/AGfC6h0kuD+3cegcJxOKqibPC8OY4ZH5gjQjUKyjJSWUcVWozozcJrDRmLIiCAIAgCAIAgCAIAgCAIAgOmspGTMdFI0PY4Wc0i4IXjSawzKE5QkpReGjRHaDsO+gd3sV3UzjkeJjJ+6/pyd7OPGvrUXDVcDstmbTjcrcnpNfXtX3RS1rlscJog8FrhcFZRk4vKIq9GFaDhNaMrFbSmNxafYeYVpTmpxyjhLu1nbVXTl8n1XUx1maoQBAEB9CAs2GUndsz8xzPToq2vU35acDt9l2X+NSzL4nx/BlqAsywbG7KS4jKY2HcY0XfIRcNv5Ra4uSdL6E6KWlSdR4NG+v4WkMvVvgiPxzBpqOZ0E7d1w/tcNHNOrT/mawnBweGT29xTrwU6b09aMj1iTlk2K2ulw6W4u6Jx/iR34/mbycPjwKlpVXBmhf2ELuGHpJcH65HoHCcTiqomzwvDmOGR5cwRoRyVlGSkso4mtRnRm4TWGjMWREEAQBAEAQBAEAQBAEAQBAdNXSslY6KRocxwIc08CDovGk1hmUJyhJSi8NHnvb3ZR2Hz2FzC+5id01Y78w+IseYFbWpOD7Dt9m38bqnr8S4r7lYUJYmJiVJ3jLfeGY/T2qajU3JdhXbTslc0tPiXD8fMrJCszhmsHxAEAQElglLvO3jwbn6nT9Vr3FTdjhcy52Nae2rb8uEfPl+SwKuOxO+go3zyMhjbvPe4NaOpPwHVepNvCMKtSNODnJ6I9I7J4Aygp2QMsSM3ut53nzO+g6AK1pwUI4RwV5dSuarqS+S6I6tr9l4cQh7uTwvbcxyAeJjvq06t16EAjypSU1gysr2drU3o8Oa6/vozz7juDTUczoJ22cOB+65ujmnUFVs4OLwzt7a5p3EFOD0I5YE5Y9itrZcOl3m3dE4/xI75H8zeThz9ilpVXB9hoX9hC6hrpJcH65HoLCMUiqomzwuDmO4HUHUEaEclZRkpLKOJrUZ0ZuE1hozFkRBAEAQBAEAQBAEAQBAEAQETtPgUddTvp5Nc2u1Y8eVw/zMEhYVIKccM2LW5nb1VUj8+1dDzbidA+nlfBKLPY4tcPTUcweIPIqqlFxeGd9SqxqwU48GYy8JCAxul3Xb44O49D+/H3qwtqm9HD4o4/bVn7Kr7SPCXnz8ePiRi2SlCAIC1UFP3bANeJ9T/llV1p78snebOtv8e3jHnxfe/WDIURvG2exbZweLEJG82RX9z3j/wAf7luWtP8Amzmdu3mqt497+y+/gbYW6c2EBBbXbMQ4hD3cmTxnHIB4mO+rTq3X1AIjqU1NYZuWV7UtZ70eHNdTz5j+CzUUzoJm2cMwfuubo5p1BVbODg8M7e2uadxTU4MjlgTlh2M2vkw6W4O9E4/xIyfMPxN5OHP2KalUlB5XArtoWdK5juyeJcn65HoPB8ViqomzwvDmO11B1BGhHJWMZKSyji61GdGbhNYaMtrweBCyIjkgPhcEB9QC6AID5dACbZoDpp6yOS+49rrcbEFAd6AIAgCA1X207O3a3EIxm20cttWnyPPofD7W8lp3VP8Akjo9hXeJOhLnqvuvuaiWkdOdFbB3jC3XiPUcFLSnuSTNO/tv8ihKHPiu9FVKtDgT4gMzCod+QDQZn0H+BRVpbsGzf2ZQ9tcxi+C1fy/eEWZVZ3Z30NK6aRkLBdz3BjfVxAHzXqWXgwqVFTg5y4JZPT2EYe2mgjp2eWNoaOthmT1JufaraMd1YR88rVXVqOpLi3kzFkRhAEBB7W7MQ4hD3Ugs4ZxyAeJjvqDlca+tiI6lNTWGbdneVLWe9DhzXX1yPPmP4JNRTOgmbZwzBHle3RzTqCq2cHB4Z29tcwuIKcH66EC3xFxOdz8Bl87qR+7hI1IpVXKUtcv6LTzyZ2C7QVMLHsgmdHG/JwB81jkehHMZqRydPhxZpRpQu0nNe7FvD5vsz0+5kYbtHUwP34aiQOBz8RcL8iHZFeKrOOrPZ2FrWTjFYa0yvWGZtXt3Xy+areM7WbZouOIFhdZyrVCGls2z4N5fDjzXdgwmYtVyuDRNO9x4AOeSbdAVjGpVlwZJVtLGgs1I48WT9R2gVzacUZc5j2kh0h/4ltG9D1Us6soxSfE0bbZ9KvVlOL/286cVns7kROGbY1kD99lS8kHMOJc0+t/oo1VqRw2bktn2lVyhDRrjhv65L3jvazIYIhTta2V7bvJzDCMshqbqadbdSa5lVa7OlVqShJ43eP6Nf1e1NZI4vfVSk9HEAX4eWwCh9pVlqi1/wrGk1CeM9r18y2YZ2iTfYKinmeTLuWif947xsQeoupqdXMW3yK272f7KvGMfhk9PuQXZ5NMMQgbC4gud4gCbFts781DbuTkWG1qdKNHO6s5wvXcelFunNBAEAQGLidCyeKSCQXbI0tPo4WuOo4rxrKwzOlUlTmpx4rU8w4nROgmkgf5o3lh/pNrjoeKqZLdeGfQ6NVVYKceDWTGWJIVrFoNyR3I+Ie397qzoS3oI4batD2N1JLg9V8/3kwlMVxN7PxZOf7B8z9Fp3cuCOm/0/R+Or8vu/sS60jpC+djeF99Xd8R4YGF39b/C34Fx9i2LaOZ56FLtyvuW+4v5P6cX9jeqsTjwgCAIAgK9txgMNZSvEwsWNLmPHmYQNOYNsxr7isKlNTWGbVpeVLae9D5rqeYnizLanL2n/daP8jqNVbpLi/OX9iFtm7oyIy+diknmW8ZUY7tL2S0ayv2dVO7cu0g34+uQH04rOa3tUzWtpqjmm4vPH6etTYG1rKdmGUDIdxznXc94A3t4DxA6ggngpas17L3StsaFRXr9qsSWX4/2SHYzR/xaiqIuIoyB6kEn4AJbL3WxtqpmpGHRZ8f6KFM908pPF0r/AIyO/dQNb9THaWkJK2slJco5+b182WHtEo46eeKmjAHdQta7q43Jv1UtzjRGlsVN783zx92VJl87+z0zUdXRRXYbli96pWkv/bHgjNZiMggNNZoY5+86w8TzfwgnkMsgvfa+7uRI/wDBj7eVxWfPRctOGTtxHA5YYop5WlgkJ3GniQB5jyzsvXBwpvPFmELmN1dxUfhjl974F/7DcK355aojKNu431dmfhZS20fdbNPbNXeqqmuS8zda2CmCAIAgCA0d2z4V3VY2cDKdgJ/njs13/bufFV91HE89Tr9hV9+g6b/i/o/TNfrWLsidoIvC13I29+f0W5aS1aOd/wBQUsxhU6afcg1unLlmwhlom9bn4/sq24eajO22NT3LSPbl/UzFAWhuvsSoNyklnIzkktfm2NoA+LnLftViOTktvVd6vGHRefpGxltFEEAQBAEBCbaV3cUU8m7vWYcud8l43hZM6cd+Sj1PP+xWzv8A/QmfASb7jnMIy3X6X5hatKMZ50L++rVrZU/eT+WHov3/AGQmM4PLTymGUOjlbodRzbfzBYtOGkllE0JU7mKnTm1Lt9frsMZxyAJBdpbnz6KNccrgbc3mCjJpz5Y69eztO2Rx3rE5W4Xyvr7eCwXw6dSeppWTl/64+pvLsYoGnDpHXBMr3g20t4bH2WVhSWII5HaEnK5m31+i0+xqbHcLmw+pLXNsWP3oyR4XBrrtzWvKLp1N7GhcUasLu09jvJSwlr2cPI400FRidVl45ZXXcQMmg69AAsUnVnnkZyqU7C33U8y8317vsc9q8MMFW+na0gjdYwc/CACOeayrLNRLuI9nVFTtJzzrq/obs2R7PqSlZHIY+8l3QS5+diRnYcAtqMYx4IoatepVeakmykdutYTNDThobut3g63G+W6ByUNxJJJNFlsilKU5TjLGFjhnj/RdOyChbHh7HAWdIS53U/opYJKKwV9zNzrSlJpvPLh00LusyAIAgCAIDX3bVQ79E2UcYpAf6XgtPx3fcta6WYZLrYVXduHHqvLX8mj1XnYGJirLxO6Z+4qa3eKiK3a9PftJ9mH4Mrd+isjiMFqpG2jYPyj5KqqPM2+0+gWUd23pr/qvI7VgbJ6L7Nabu8NphzaX/wB73O+qs6CxTRwu1J713N9uPBYLMpivCAIAgCA4TRNeC1wBByIPAoDCwzA6emJMMLGF3EtFroDC2t2Vp8RhMUzRvDNklhvMdzHMcxr8VjOO8sE9vXdGe9jK5p8zz3j2zslBM6CVgaRmHAeF7dHNOo+XBVlRSi8SO2salvVp79FJfbvI5zAeIusE2uBtzpxmsSWSwbGbUy4dLvszjdlJHo4cxycNCpKdVweTSvdn07mnu8GuD9cjckm1mF1IibI+N3ejwte0XB/C6/lN1YxqRklhnGVrWrSlKMo8OPQnMPpKWF25CyNjjnZoAJWZrnfUYXDI4SPiY5w4OIFx7UBlhAR+KYLT1Nu/hZJbhvC9kGTMghaxoYwBrRkAOAQHYgCAIAgCArvaFTd5h1U3lGX/AP5kO/0qKsswZvbNnu3UH248dDzgqs7w66ht2OHNpHwWcHiSZDcw36M49U/IqVlbnzouDBkPRU8uLPpFNYgl2LyPqxMz01sezdoaUf8AQj/9bVbUvgXcfPr15uKj/wCz8yXWZrBAEAQBAEAQBAQu1OzcNfCYpRYjNjwPEx3McxzGqwqU1NYZtWl3Utqm/D5rqefNo8CmoZjBM2x4tcPK9ujmnl8lWTg4PDO3tbqnc09+Hz7OxkWsDZMaUWfllcceoP7qaD0z0ZXXNNOq4vhKOPAvvZfQ1NZXNqXSOcIv+JITxNsmfI29Ft0t6Ut9nPXypW9FW8NXxb9ekjfq2CnCAIAgCAIAgCAICN2lYHUlS06wyf8ArcsZ/Cye2eK0Guq8zzAqg+hgr1HkuDKernB81LezgPRU8uLPpFPWC7l5H1YmZ6b2RfvUNKf+hH/62q2p/Au4+fXixcVF/wBn5lZ7T9spMPETIQ0vkubuFwGtXlWe4smdja/5NRwbxpkx9ku0tk9PLLVARuhFyQcnX4W6k6JTqKayeXVpK3qKGc54YKXX9rVa6QuiDGMvk0tubaXN+Khdzroizp7FzFOcsM2Fs9t6ybD5K2WzXRXD2j8QGVvXJbEZqUd4qK9vKlVdLi8/0UWi7Yqlr3GSFj2u8oB3S3lc6qBXC1yiyqbHmlHdlq+OfHQwq3tYr3m7O7jHINv8SVi7l8kTw2Gv5z8ES2zva/Iy4rWhwtk9osb6AjqpKddS0ZqXmy5UUpQeVnHiY+IdsVU4nuoY2DTeu4/osXcrkieGxJv45pdyz+D7gPa7OyT/AOWGvjP4G2IOg6r2nX3s5I7vZTpRTg8tvGO8httdv34i3uu4YxgN2k5yNPMHS+oUVWtGSxg3bHZ9ahLf38PotfXgUwTFvmNxz5eqg3FL4S2VxKk/9x5XX8nCS7+g0tx9eiyWIEVXeuNc4XLr39hN7I7Vz4W8vi8bHZPYeDrnIn81zk76KWnP3so0bu1j7Ldks66Pnlvn1y+JdGdslQGODoGb5yY4HIX/ABAqVXCaehX1NjzhKOJZTaT7Cc2D7TX1MvcVTWtyLg9uQs3jcaLKlV39CC+2e7ZKW9lMwsS7XHCrDYWNdThwaSfM4XsXDkPmvHXSlumUNmTlbuq3h8Uuz7dhJdo3aI+lLIKXd7xzQ9ziL7odwFuayq1NxGFhY/5LeXhIr2z3azUiRrKlrHsJAJA3XC+vVRwr7zw0bN3sn2NN1Iy0XU7z2wzNnd/BY6HeIAuQ6wPG/Beu4Sk00Yw2ROdJTjLVrOP2Tm2XaX3EVO+lDXGZpf4uDWi3LW5WdSqoLJq2dk7ibhnGPX5KxhXa3ViZvfiMxkgODW2IBPEG6jjcZljBu19kezpOallpZ4fsufaNt59iZG2n3XSyDezzDWcypatTcWTRsrR3NTd4JcWNmdrXYhhtU+Roa+OORriPKf4ZIIXm/vU2zOVu6F1GnnOq8zRqqzuwV6eS4FPV1k+alspXXYw82j5KnqLE2u0+h2kt6hB/9V5HYsDYPR3Z1Ud5htM7kzd/scW/RWlB5po4PacN26mu3Pjqar7bqnerms/BEP8AuN/oorl8EWGxI/HLuRrxpIuN47pINtMhxPVQb73d1Fr/AI8VWdefJadi5stJ2HnFA7EX3aG2IjtmWHi53zCnVDEHniVUtqb1zHd+DOO/OmfwVttQ8NdGHkRuIc5uhc3gT/nJQKo1DdLWVpGVwqz5L69TuqsKeyKKofcCQu3BzaBYu+OSkcN2nl8zUp3Xt73dj8MU/HRZ+yOmnlDS7eja+7bDeOTSTmd3U2ssadSMFnGpne2tS4nGKliC46/b8nR3J3PC0lrS1rjo3MWB6olJ5mzKdWlTcLaPHKWOiWuplUEkbZWOljMkYdd7AbXA0968pOMXmRnfUq1SnuUuOddcaFw20noJKOnko6dsRdIQ4W8Q3WnIlbFWSdPQpdn0JxvN2fGOfLH3Kjh1RExzjLEZfB4Gk2ZvHV3O3JRUpQim2Wd/Sr1pxp0spc3y/fd4mJ3BLSA0uAsXWBIAvxPILGKlJuSJasqVKnGjN5zha68+LOmtJ3bDK+RPsXlLGTK/clT3U8Z0b+X3OZeDugZ3P/jn9AvEmstmbqQkoQi85a+mv2R8kPja31d8LfVI6Rb+QqvNeEOmZfTH3O0FwNw4gWIIGt7ZHpkkZ7qaXE9rWyrVIynwjy7dC3bE7Nd6HV043aaAF5J/5hbwA6XU9Cl/JlTtS/zmjTfe/t+fDqV3Eat9TO6Q23pHG1zkOQ9AB8FH/wCWobixY2mef3f48kR5k3Gh17kWz5m4Sn/5fEXjbsM82o/Vo7AoXq2ywglCKj8jkal77NdwZ4W+nm/1fBS1JZjHuNSzoezqVX1l9s/cy6/CJIGxPkvaZneN9CbEezL3r2tDdSZDs+79vKpF9cruenrvODO+qJGMJMkjrMb6DJo9APqvG3VkZwhTsKDfp9EbymwVuG4JPF94xO3zzfIN3/UtqolGm0uhR2cpVr2EpcXLP3NGKrO6OE7rNceQJ+CygsySIriW5SlLon5FRurg+clmwp94m9MvcVV3CxUZ3OyKm/aQ7MrwZlqEsjeHYtXb9E6LWOUj+l4Dh8S5WFq8wwcft2nu3Kl1Xlp+DWnapLvYnPfTdHsDf3Udx8SNvYyxQk+37IrdDI6GWKSSI3Y5shY77w+oOnovF/tT1Jaklf2z9m8Pp29H3nofFcViqMKlqIxdjoSbW4eHgt1Pmcs4tPD4mhNksI+11cNMeDneL+Vouf09q0aMd6Z1e0q0qNviPF6fTUu3bZTd1JSxsbaNsTmi3Di3L4Ka54Irdipe0k+ePuaz4jgQ7eOdxYt0AHxuoW4KOEtS0jTuXcOcpYhnRaa+uJl/Z5hD3m6RC5wF9HOaDa3P1WSUlSeTXlOlUv4bvFJ5f27WdNIWh95GlzLcA7dN9dFhB00veWWbF1Tupz/2pJLHz8mWHaqSAwUn2ZhY0teXBxud7eANzqpazW4scDQ2bCorqp7R5klh+K/BXpaOQRiRzHNY+4Y/R1jbLr0UTpuKUuRY07yFac6KeJLK/aLxQbXw09AIoKVneHwz7wuCCPMTqCtpVVuZivkUMrKbuPZ1p4zwb1z69cii1cjS67WEAnNtwQ2/InO3Ra0tyWq0Zc0VdUpKnUW9Hrp9c/v5mKyIB4tyJty4Lxybg8ksaEYV1u8MN48PoI85XHk23xuvXpTR5T966lLoseTZzDw4ubwtl69Qsd1xxIl9rGtv0tU9V+0bF2m2zZPhcFLC0McTuytGQAYAfccvYtqpUTp5XMobOykrvcmvh1/BU8K2ZqqtpfDTue0fesN2442JUEKM2srQs7raFtCW5NbzXYn5kLVsIbukWO80EciHgELGK3Ztd5NWlGrbRa4Nx/8A0iSw7CH1JfuAkxMMthrbK3uJWdGG8pEG0rn2M6Xfl93D7s6KWAyPbGOL3Bv9xsoqazJI3Lup7OhKa6eeiNmds1O2KKhhA8jCL9AALe9bVx8JQ7GX+++5/Y59iGANe6SteLlh3I+hsC4+unsXtvDEc9Rteu51vZ8o+Zae2at3KDu9ZZGt9jbvJ97R71jdPEMGWw6e9db3RN/b7milXnZGLib7RP8AS3vNlNQWaiK/atTctJvrp4srVvRWWThia2fku1zeRv7x+y07uOqZ0/8Ap+rmE6fR58f6JVaZ0RsTsVxMR1b6cnKZmXV8V3Af2l/uWzayxLHUotvUd6iqi/i/o/3g2NtBsLSVsomlYd8cS023raHmt5wi+KOXp16lNNQk0mc8b2Io6sMEkebBugtNjYaXGiSipcTynWnSeYNruJOjwSGKD7Kxn8K27u9DxWWDBybeXxIbZ7YKlopzURB29YgAm4aDyWMYRi8pEtW5q1YqM5ZSJbaDAIK2Pup2Bw0OrTzB0XrSejI4ylB70XhlXw7spoYnb7g+TkHnw+7VYqnBcEbFW9r1ViUnjw8i01+AU80H2Z8Te70aBa3UciszWTaeUVml7KsPYbljn9HOJCwVOC5GxO8rz+Kb8STxbYWiqI2ROi3Ws8u6bEe5euKejRHTrVKct6DaZmnZimNMKN0QMTRYA6dfVe4WMEe8872deJg4NsHRUu/uR72+LO3zvZcs15GKjwRJVrVKuN+TeOpEVnZNQPdvN7xg/C12Xs5LF0oPkTQvriCxGb8/MyazsxoH0/2drCw8RKD4w7nc8fQrJwTWCOFzUjU9pl57zSe0uy8tBMYJQb8WvHB7fxA/MaKvnvQlhnX2nsLmkp020+fXPaRX2cWt7b63Kj33nJt/4tPd3frzMjD9yN4L2mRl/E0kjeHQ/dPIrJVWnqtCGpYRlH3ZNS5POv8AXYekNip6V9Iz7HbugLbv3mu1a8aO/wB+BVjCSkso4y5oVKNRxqcfPtImr7MqGWZ07mHxG5ZfwknWy93I5zjU8/yavs/Z7z3en1JLZ7Yyloi90LDd4sd43y5Z6IoqPAxqVqlXG+84Man7PaGOoFSyOzgd4C/hB5gJuRznAdeo4ezcnjoZ+1Gy1PiDAycHw+VwNiF7KKksM8pVZ0pb0HhmRs5gUVDCIIQd0G9zxJOpRJJYR5UnKcnKT1ZqrttxTfqYqYHKJm87P78pGRH8rWn+paN1LMkjqNgUd2lKo+bx8l6fga3WqX5F7QS2Y1vM393+627SOrZz+362KcafV58P7IJbxypm4PNuyDkfD7+Hxsoa8d6DLPZFf2V1HPB6ePD64LIqw7czMHxB1NPHUM80bw71scx6EXHtWUZbrTIq9JVqcqb5o9PUNU2aNkrDdr2hzTzDhcK2Tyso+eTg4ScZcVod69MQgCAIAgCAIAgCAIAgCAiNptn4a6EwzDq1w8zHfib+mqwnBTWGbNrdVLapvw+a6nnvabZ6agmMMw6sePK9vNv1GirKlNweGdvaXdO5p78PmuhErA2ib2T2mmw+bvYzdpykjJ8L2/Rw0OnoSDJTqODyjUvbKndU92XHk+nrmj0Js/jkNbC2eB12nIg+ZjtWuGhHx4jIqyhNTWUcPc21S3qOFRa+tUSSzIAgCA6qqobGx0jzZrGlzjyDRcn3BeN4WWZRi5SUY8WeYsexJ1VUS1DuMjy63Ifdb7AAPYqmct6TZ9CtqKo0o01yX9/UwFiTFcxmbekI/D4f1+PyVlbx3YHFbYr+1umlwjp+frp8jAU5VH0FD1PHAtlJPvsDuYz9RxVTUhuyaO/srhV6Eanj3ridqwNo3N2MbQ95C6hefFFd0d9Y3HMf0uPucOS3rWplbrOU27ablRVo8Ho+/wDf2NlrbKAIAgCAIAgCAIAgCAIAgCAidpdn4a6EwTDq1w8zHaOb+mqwnBTWGbFrdVLapvwf7PPe0+z01BMYZh1Y8eV7eY+o0VZUpuDwzuLS7p3NPfh810IhYG0TWym0s2HzCWI3acnxk+F7eR5EaHT0JBkp1HB5RqXlnTuqe5LjyfT1zR6E2exyGthbPC67TkQfMx2rXDQj48RkrKE1NZRw9zbVLeo6c1++1EmsyAIDXHbLtF3UDaJh8c2b7aRA/wCoi3o1y1bmphbvUvdh2ntKvtpcI8O/9fg0qtA6066mbcaXnQfHRZ04b8kjXu7hUKMqj5efIqTjc3Ktj58228s+IeBAS2BVNnGM8HcPX9/otW5p5W8uRfbDu/Z1HRlwlw7/ANonFoHWGdgmKSUk8dRGfEx1+hHBzT0IJHtWUZOLyiG4oRr03TlwZ6UwPFo6uCOoiN2vF+rTq09QclawkpLKOBr0J0Kjpz4oz1kQhAEAQBAEAQBAEAQBAEAQETtJgENdCYJm5cWuHmY7RzT/AJdYTgprDNi1uqltU34f32HnvajZ2agmMMoy4sePK9vMfUaKsqU3B4Z3FpeU7mnvw+a6EQsDaJnZXaSbD5hNEbg5PjJ8MjeR5EaHT3gyU6jg8o1Lyzp3VPcn8n09c0ehdncdhrYWzwuuDkQfMx2rXDQ/PiFZQmprKOHubapb1Nya/fajuxjE46WF9RKbMYLnmeQHMk2A9V7KSissxo0ZVpqnDizzXj+LvrKiSpk8zze2jWjJrR0AsFVzm5PLO+treNCkqceXrJHrAnITHaq5EY0zProP85rftqeFvPmcrt2735qhHgtX3/oiFtHPhAEB9a6xBGiM9jJxeVxLTQ1PeMDteBHVVdWnuSwd3s+8V1RUua0feZCiN4uXZvtgaCbu5Cfs8hG/+R3ASD5Hp6AKehV3Hh8Cq2rs/wDyYb0fiXDt7Pwb9jeHAOaQQRcEZgg8COYVkcW008M5IeBAEAQBAEAQBAEAQBAEAQEVtJgENdCYJm5cWuHmY7RzTz+awnBTWGbFrdVLapvwf7PPe1Gzs1BMYZRlxY8eV7eY68xoqypTcHhncWd5Tuqe/D5roQ6wNomdltpJsPmE0RuDk9hPhkbyPI8jp7wZKdRweUal5Z07qnuT+T6euaJntC22OIObHGHMgZYhp8znkZudY2yuQB6nXLOtW39FwNTZmzVapylrJ+RTVAWx0VtSI2Fx48AOZUlKm5ywad9dxtaTm+PJdpVnuJJJ4nNWqWDg5Scm5PizihiEAQBAZWH1ZidfQ5Ecx+qjq01OODdsLyVrV31w5rsLOx4IBBuDmFVtNPDO6p1I1IqcXlM+rwzNidm2332UikqXXgOTHnjETofyfL0W1Qr7vuy4FFtXZXtc1aS97muv78zdbHhwDgQQRcEZgg8COa3zk2saM5IeBAEAQBAEAQBAEAQBAEAQEVtHgMNdCYJm5cWuHmY7RzTz+awnBTWGbFtc1LeoqkP7PPe1Gzk1BMYZRcHNjx5Xt5jrzGnuKralNweGdxZ3lO6p78PmuhDqM2ggPjnAC5NgF6k28IxnOMIuUnhIrWI1neOvoMmj6+pVnSp7kcHDbQvXdVd7kuC9c2YalNAIAgCAIAgJLCq/uzuu8p+HX0WvXo76yuJb7L2k7aW5P4H9O3u6+s2AHUcFXvQ7KMk1lBeHpddhtv5aEiGW8lP+H70fVl9PynLlbO+xRruGj4FRtHZULj34aT8+/wDJu/CcVhqoxNBI17DqNDyI4tPQrfjJSWUcjWo1KMtyosMzVkRBAEAQBAEAQBAEAQBAEBh4picVNGZppGsYOJPyA4k9BmsZSUVlklKjOtLcprLNG9oO3BxAiKNgbAx123AL3OsRvE/dFj5R7SdK+tW39FwOw2ZsxWq35PMn4FMUBbBA2kssgMWxDfO43yj4n9FYUKO4svicdtXaX+RL2dP4F9f108SMWyUwQBAEAQBAEAQElhuJFnhdm34j06dFr1qCnquJcbN2pK3e5PWHl3dnZ4ds+1wIuDcHVV7TTwzsITjOKlF5TPq8MiRwPHJ6OTvaeQsOo4tcOTgciFlCbi8oguLalcR3aiz65G29l+1SCa0dWBBJw3hcxOPzZ7bjqt2ncp6S0OYu9iVaeZUveXTn+/WhsGGZr2h7HBzTwLSCD6EcVsp5KSUXF4ejOxengQBAEAQBAEAQHCaVrGlznBrRmSSAAOpPBD1Jt4RQNqO1OngBZSgTyfizETT68X+jcuq1qlzFaR1Lq02JVq+9V91fX9fPwNRY7j1RWv7yokLzoODWg6NaMh8+a0pzlN5Z09ta0reO7TWCNWBsHxzgBc5AcSvUm3hGM5xgnKTwkQOJ4nv+BmTeep/Zb9GhuavicjtLarr/AO3T0j5/rs8SMWyUoQBAEAQBAEAQBAEBl0Nc6I5ZjUHh+xUVSlGa1N6y2hVtZe7qua9cCwUtW2QeE56jUKvqUpQep2FpfUrlZg9ea5neozcCAksHx6ppDvU8z4+YBu0+rTdp9oWcZyjwZBXtaNdYqRT9dS94P2vzNs2pgZIPxRksd6kG4J9LLYjdP+SKWvsCD1pSa7Hr6+pbsO7UMPltvPfETpIw/Nm8FNG5gysq7FuocEn3P84J+l2nopPJVwnp3jQfcTdSqrB8GaU7O4h8UH4MkGVkZzEjD6OB+qyyiBwkuKYfWRjMyMHq4D6plBQk+CZgVW01HH56uAf/AGNJ9wN1i6kFzJ4WdxP4YPwZAYh2n4fFfdkfKRpGw/N9h8VHK4gjcpbGu58Ul3v8ZKli/bBK67aaBrB+KQl7rdGiwB9pUErt/wAUWlHYEFrVlnu09fQoeMbQVNWb1E75OhNmj0a2zR7AteU5S4suaFpRof8Ajil5+PEjFgbAQHTVVTYxdx9BqVJTpSm9DUu72lbRzN68lzK/XV7pOjdG/rzKsKdKMOBx99tGrdP3tI8l64sw1KaAQBAEAQBAEAQBAEAQBAcmPINwbHmvGk+JlGcoPei8MlqTGjwkF+o4+0arVqWqesS/tNuyj7tdZXVcfn1JaCdrxdpB+fuWpKEo8UdFQuqVdZpyz66HYsCcIAgCAIAgCAIAgCA65pmsF3ED/NBqs4wlLgiCvc0qCzUlj10ImrxnSMW/MePsC26dqlrI56727KXu0FjtfH5LkRL3lxuTc8ytpLGiOfnOU5OUnlnFemIQBAEAQBAEAQBAEAQBAEAQBAcmvINwbHovGsnsZOLynhmfBi8jeJ3h14+9QStoPhoW1DbVzT0k95dv5M6LGmHzAt+IUErWS4MtqO3qMvji19fx5GXHXRu4PHty+aidGa5FhT2ja1OE189PM72uB4EH0Kjw0bcZxl8LycrLwzFkBxcQOJAXqTZhKcY/E8HTJWxt4vb7Df5LNUZvkatTaNrDjNfLXyMSXGmDgC74BTRtZc2V1bb1CP8A4039PXgYE+LyO4Wb6cfeVPG2gu0qa+2rmppH3V2fn8YMBzyTckk9VOlgqpSlJ5k8s4r0xCAIAgCAIAgCAIAgCAIAgCAIAgCAIAgCA56Lw9YWRgZ9NwHoteXEubb4V3CZEeVuBHrYZUBYsyPjl6eHxAEAQBAEAQBAEAQB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2" name="AutoShape 8" descr="data:image/jpeg;base64,/9j/4AAQSkZJRgABAQAAAQABAAD/2wCEAAkGBxMREhUQEhIWFhUXGB0XGBcYFxgaFxcYFRUXGxkYGB0YHSggGBolHhcXITEhJSkrLi4uFx8zODMtNygtLisBCgoKDg0OGxAQGy8mICYtLS0tLS0tLS01NzItLS0tLy0vLy0tLS0tLTItLS0tLS0tLS0tLS0tLS0tLS0tLS0tLf/AABEIAOEA4QMBEQACEQEDEQH/xAAcAAEAAgIDAQAAAAAAAAAAAAAABQYEBwIDCAH/xABCEAABAwIDBQUFBgUCBgMBAAABAAIDBBEFIUEGEjFRYQcTIjJxgZGhscEUQlJi0eEjcoKS8MLxM0NjorKzJIOTFf/EABsBAQACAwEBAAAAAAAAAAAAAAADBQIEBgEH/8QANxEAAgEDAQUFCAIBBAMBAAAAAAECAwQRIQUSMUFRYXGRsfATIjKBocHR4ULxFAYjQ2IzUpKy/9oADAMBAAIRAxEAPwDRqAIAgCAIAgCAID6gMmnoHv4NNuZyHxUcqsY8WblCwuK/wReOr0XiZ8OBn7z/AGAfqteV2uSLej/p+X/JPHd+8eRlx4TEOIJ9T+iidzNlhT2Jax4pvvf4wd7aKMfcb7r/ADWDrTfM247OtY8Ka8M+ZzFOz8Df7R+ixdSfVkqtKC4U4/8AyvwDTsP3G/2hPaT6sO0oPjCP/wAr8HB1FGf+W33W+S99tPqRS2day4014Y8jokwmM8AR6H9VIrmaNWpsS1lwTXc/zkxJsD/C/wBhH1Cljdrmiurf6fl/xz8f1+DAqMPkZmWm3MZj4LYjVhLgypr7PuKKzOOnVar6fcxVIaQQBAEAQBAEAQBAEAQBAEAQBAEAQEjSYS9+Z8I68T6BQVLiMdFqy2tNj1q/vS92Pbx+SJemoI2cG3PM5n9lpzrzlzOkttmW9DVLL6vX9IylCWAQBAEAQBAEAQBAEBjVFCx/FtjzGR/dSwrTiaFzsy3r8Y4fVaf38yHrMJczNviHTj7luU7iMtHoc3d7GrUfeh7y7OPh+CPstgqD4gCAIAgCAIAgCAIAgCAIDupaZ0hs0foPVYzmoLLNi2talxPcprPrmWCiw5sefmdzOnoq+rXlPRaI62y2VSt/el70ur+yMxQFsEPDsp6d8jgyNjnuPBrQXOPoBmvUsmMpxisyeEXHCOzGvns57Gwt5yHxW/lbcg9DZTRtpvsKqttq2p6Re8+z8luw/sehbYz1EjzyY1rB8d4qdWi5srKv+oKr+CCXfr+CfpezTDWcYC8/mkefgCB8FIremuRpT2xdy/ljuSM+PYnD28KOL2tv81l7GHQhe0bp/wDIw/YnDzxo4vY23yT2MOgW0bpf8jMCp7NcNfwgLDzbI8fMkLF29N8iaG2LuP8ALPekQOIdj0Dr9zUSMPJ4a8fDdKjlaLkzcp/6gqr44J92n5Kli/ZfXQ3LGtnb/wBN3it1a6x9guoZW01w1LSjtu2qaSzF9v5RTammfG4skY5jhxa5pa4eoOagaa0ZawnGa3ovK7DqXhkEBh1uHNkz4O5jX15qenXlDtRWXuyqVz7y0l1/PrJAVVK6M2cPbofRb8Jqayjkbm1q2892ovw+46FmawQBAEAQBAEAQBAEBm0FAZTyaOJ+g6qKrVUF2lhYbPndS00iuL+y7SxQQtYN1osP84qtnNyeWdpb29OhDcprCOaxJjuo6R8rxHGxz3uyDWi5PsC9Sb0RhUqRpxcpvCNnbL9kznWkrn7o490w5/1v4D0bf1W3TtecvA56728l7tBfN/ZfnwNnYRgtPSt3IIWRjXdGZ/mPF3tK24wjHgjn61xVrPeqSbM9ZEIQBAEAQBAEAQGDiuEQVTdyeJkg/MMx/KeLT6LGUVLiiWjXqUXvU5NPsNZbUdkpAMlC++vcyHP0Y/6O961KlrzgdBabe/jXXzX3X48DWFbRyQvMcrHMe3i1wII9+nVajTTwzoqdSFSO9B5R0LwzOE0QeN1wuFlGTi8oir0KdeDhUWUV3EMPMRuM26H6HqrGlWU12nF7Q2dO1lnjF8H9n2+ZhKYrggCAIAgCAIAgM3DaIynk0cT9B1UVWqoLtLDZ9hK6qdIri/su0scbA0BoFgFWSk28s7elTjTgoQWEjkvDMsWx+yE+IvtH4Ymmz5SPC3oPxO6e+ylp0pVOBo320KdrH3tW+C9cjemzOy9PQM3YWeIjxSOze/1Og6DJWEKcYLQ426vatzLNR9y5Im1IaoQBAEAQBAEAQBAEAQBAQ+0mzVPXx7k7LkeV4yez+U/Q5LCdOM1hm1a3lW2lvU33rkzRe2Oxs+HP8Q34SfBKBkfyuH3XdNdL52rqtJwfYdhY7Rp3UdNJc1+OwrSiLA+PYHAtIuDxC9TaeUYVKcakXGSymVvEqExG48p4H6HqrKjVU12nFbR2fK1np8L4P7Pt8zCUxWhAEAQBAEB30lMZHBo9/Ic1hOagss2LW2ncVVTh/S6logiDGhreA/y6q5ycnlneW9CFCmqcOCOaxJggLJsVtdLh0txd0Lj/ABI78fzN5PHx4FS0qrg+wr7/AGfC6h0kuD+3cegcJxOKqibPC8OY4ZH5gjQjUKyjJSWUcVWozozcJrDRmLIiCAIAgCAIAgCAIAgCAIAgOmspGTMdFI0PY4Wc0i4IXjSawzKE5QkpReGjRHaDsO+gd3sV3UzjkeJjJ+6/pyd7OPGvrUXDVcDstmbTjcrcnpNfXtX3RS1rlscJog8FrhcFZRk4vKIq9GFaDhNaMrFbSmNxafYeYVpTmpxyjhLu1nbVXTl8n1XUx1maoQBAEB9CAs2GUndsz8xzPToq2vU35acDt9l2X+NSzL4nx/BlqAsywbG7KS4jKY2HcY0XfIRcNv5Ra4uSdL6E6KWlSdR4NG+v4WkMvVvgiPxzBpqOZ0E7d1w/tcNHNOrT/mawnBweGT29xTrwU6b09aMj1iTlk2K2ulw6W4u6Jx/iR34/mbycPjwKlpVXBmhf2ELuGHpJcH65HoHCcTiqomzwvDmOGR5cwRoRyVlGSkso4mtRnRm4TWGjMWREEAQBAEAQBAEAQBAEAQBAdNXSslY6KRocxwIc08CDovGk1hmUJyhJSi8NHnvb3ZR2Hz2FzC+5id01Y78w+IseYFbWpOD7Dt9m38bqnr8S4r7lYUJYmJiVJ3jLfeGY/T2qajU3JdhXbTslc0tPiXD8fMrJCszhmsHxAEAQElglLvO3jwbn6nT9Vr3FTdjhcy52Nae2rb8uEfPl+SwKuOxO+go3zyMhjbvPe4NaOpPwHVepNvCMKtSNODnJ6I9I7J4Aygp2QMsSM3ut53nzO+g6AK1pwUI4RwV5dSuarqS+S6I6tr9l4cQh7uTwvbcxyAeJjvq06t16EAjypSU1gysr2drU3o8Oa6/vozz7juDTUczoJ22cOB+65ujmnUFVs4OLwzt7a5p3EFOD0I5YE5Y9itrZcOl3m3dE4/xI75H8zeThz9ilpVXB9hoX9hC6hrpJcH65HoLCMUiqomzwuDmO4HUHUEaEclZRkpLKOJrUZ0ZuE1hozFkRBAEAQBAEAQBAEAQBAEAQETtPgUddTvp5Nc2u1Y8eVw/zMEhYVIKccM2LW5nb1VUj8+1dDzbidA+nlfBKLPY4tcPTUcweIPIqqlFxeGd9SqxqwU48GYy8JCAxul3Xb44O49D+/H3qwtqm9HD4o4/bVn7Kr7SPCXnz8ePiRi2SlCAIC1UFP3bANeJ9T/llV1p78snebOtv8e3jHnxfe/WDIURvG2exbZweLEJG82RX9z3j/wAf7luWtP8Amzmdu3mqt497+y+/gbYW6c2EBBbXbMQ4hD3cmTxnHIB4mO+rTq3X1AIjqU1NYZuWV7UtZ70eHNdTz5j+CzUUzoJm2cMwfuubo5p1BVbODg8M7e2uadxTU4MjlgTlh2M2vkw6W4O9E4/xIyfMPxN5OHP2KalUlB5XArtoWdK5juyeJcn65HoPB8ViqomzwvDmO11B1BGhHJWMZKSyji61GdGbhNYaMtrweBCyIjkgPhcEB9QC6AID5dACbZoDpp6yOS+49rrcbEFAd6AIAgCA1X207O3a3EIxm20cttWnyPPofD7W8lp3VP8Akjo9hXeJOhLnqvuvuaiWkdOdFbB3jC3XiPUcFLSnuSTNO/tv8ihKHPiu9FVKtDgT4gMzCod+QDQZn0H+BRVpbsGzf2ZQ9tcxi+C1fy/eEWZVZ3Z30NK6aRkLBdz3BjfVxAHzXqWXgwqVFTg5y4JZPT2EYe2mgjp2eWNoaOthmT1JufaraMd1YR88rVXVqOpLi3kzFkRhAEBB7W7MQ4hD3Ugs4ZxyAeJjvqDlca+tiI6lNTWGbdneVLWe9DhzXX1yPPmP4JNRTOgmbZwzBHle3RzTqCq2cHB4Z29tcwuIKcH66EC3xFxOdz8Bl87qR+7hI1IpVXKUtcv6LTzyZ2C7QVMLHsgmdHG/JwB81jkehHMZqRydPhxZpRpQu0nNe7FvD5vsz0+5kYbtHUwP34aiQOBz8RcL8iHZFeKrOOrPZ2FrWTjFYa0yvWGZtXt3Xy+areM7WbZouOIFhdZyrVCGls2z4N5fDjzXdgwmYtVyuDRNO9x4AOeSbdAVjGpVlwZJVtLGgs1I48WT9R2gVzacUZc5j2kh0h/4ltG9D1Us6soxSfE0bbZ9KvVlOL/286cVns7kROGbY1kD99lS8kHMOJc0+t/oo1VqRw2bktn2lVyhDRrjhv65L3jvazIYIhTta2V7bvJzDCMshqbqadbdSa5lVa7OlVqShJ43eP6Nf1e1NZI4vfVSk9HEAX4eWwCh9pVlqi1/wrGk1CeM9r18y2YZ2iTfYKinmeTLuWif947xsQeoupqdXMW3yK272f7KvGMfhk9PuQXZ5NMMQgbC4gud4gCbFts781DbuTkWG1qdKNHO6s5wvXcelFunNBAEAQGLidCyeKSCQXbI0tPo4WuOo4rxrKwzOlUlTmpx4rU8w4nROgmkgf5o3lh/pNrjoeKqZLdeGfQ6NVVYKceDWTGWJIVrFoNyR3I+Ie397qzoS3oI4batD2N1JLg9V8/3kwlMVxN7PxZOf7B8z9Fp3cuCOm/0/R+Or8vu/sS60jpC+djeF99Xd8R4YGF39b/C34Fx9i2LaOZ56FLtyvuW+4v5P6cX9jeqsTjwgCAIAgK9txgMNZSvEwsWNLmPHmYQNOYNsxr7isKlNTWGbVpeVLae9D5rqeYnizLanL2n/daP8jqNVbpLi/OX9iFtm7oyIy+diknmW8ZUY7tL2S0ayv2dVO7cu0g34+uQH04rOa3tUzWtpqjmm4vPH6etTYG1rKdmGUDIdxznXc94A3t4DxA6ggngpas17L3StsaFRXr9qsSWX4/2SHYzR/xaiqIuIoyB6kEn4AJbL3WxtqpmpGHRZ8f6KFM908pPF0r/AIyO/dQNb9THaWkJK2slJco5+b182WHtEo46eeKmjAHdQta7q43Jv1UtzjRGlsVN783zx92VJl87+z0zUdXRRXYbli96pWkv/bHgjNZiMggNNZoY5+86w8TzfwgnkMsgvfa+7uRI/wDBj7eVxWfPRctOGTtxHA5YYop5WlgkJ3GniQB5jyzsvXBwpvPFmELmN1dxUfhjl974F/7DcK355aojKNu431dmfhZS20fdbNPbNXeqqmuS8zda2CmCAIAgCA0d2z4V3VY2cDKdgJ/njs13/bufFV91HE89Tr9hV9+g6b/i/o/TNfrWLsidoIvC13I29+f0W5aS1aOd/wBQUsxhU6afcg1unLlmwhlom9bn4/sq24eajO22NT3LSPbl/UzFAWhuvsSoNyklnIzkktfm2NoA+LnLftViOTktvVd6vGHRefpGxltFEEAQBAEBCbaV3cUU8m7vWYcud8l43hZM6cd+Sj1PP+xWzv8A/QmfASb7jnMIy3X6X5hatKMZ50L++rVrZU/eT+WHov3/AGQmM4PLTymGUOjlbodRzbfzBYtOGkllE0JU7mKnTm1Lt9frsMZxyAJBdpbnz6KNccrgbc3mCjJpz5Y69eztO2Rx3rE5W4Xyvr7eCwXw6dSeppWTl/64+pvLsYoGnDpHXBMr3g20t4bH2WVhSWII5HaEnK5m31+i0+xqbHcLmw+pLXNsWP3oyR4XBrrtzWvKLp1N7GhcUasLu09jvJSwlr2cPI400FRidVl45ZXXcQMmg69AAsUnVnnkZyqU7C33U8y8317vsc9q8MMFW+na0gjdYwc/CACOeayrLNRLuI9nVFTtJzzrq/obs2R7PqSlZHIY+8l3QS5+diRnYcAtqMYx4IoatepVeakmykdutYTNDThobut3g63G+W6ByUNxJJJNFlsilKU5TjLGFjhnj/RdOyChbHh7HAWdIS53U/opYJKKwV9zNzrSlJpvPLh00LusyAIAgCAIDX3bVQ79E2UcYpAf6XgtPx3fcta6WYZLrYVXduHHqvLX8mj1XnYGJirLxO6Z+4qa3eKiK3a9PftJ9mH4Mrd+isjiMFqpG2jYPyj5KqqPM2+0+gWUd23pr/qvI7VgbJ6L7Nabu8NphzaX/wB73O+qs6CxTRwu1J713N9uPBYLMpivCAIAgCA4TRNeC1wBByIPAoDCwzA6emJMMLGF3EtFroDC2t2Vp8RhMUzRvDNklhvMdzHMcxr8VjOO8sE9vXdGe9jK5p8zz3j2zslBM6CVgaRmHAeF7dHNOo+XBVlRSi8SO2salvVp79FJfbvI5zAeIusE2uBtzpxmsSWSwbGbUy4dLvszjdlJHo4cxycNCpKdVweTSvdn07mnu8GuD9cjckm1mF1IibI+N3ejwte0XB/C6/lN1YxqRklhnGVrWrSlKMo8OPQnMPpKWF25CyNjjnZoAJWZrnfUYXDI4SPiY5w4OIFx7UBlhAR+KYLT1Nu/hZJbhvC9kGTMghaxoYwBrRkAOAQHYgCAIAgCArvaFTd5h1U3lGX/AP5kO/0qKsswZvbNnu3UH248dDzgqs7w66ht2OHNpHwWcHiSZDcw36M49U/IqVlbnzouDBkPRU8uLPpFNYgl2LyPqxMz01sezdoaUf8AQj/9bVbUvgXcfPr15uKj/wCz8yXWZrBAEAQBAEAQBAQu1OzcNfCYpRYjNjwPEx3McxzGqwqU1NYZtWl3Utqm/D5rqefNo8CmoZjBM2x4tcPK9ujmnl8lWTg4PDO3tbqnc09+Hz7OxkWsDZMaUWfllcceoP7qaD0z0ZXXNNOq4vhKOPAvvZfQ1NZXNqXSOcIv+JITxNsmfI29Ft0t6Ut9nPXypW9FW8NXxb9ekjfq2CnCAIAgCAIAgCAICN2lYHUlS06wyf8ArcsZ/Cye2eK0Guq8zzAqg+hgr1HkuDKernB81LezgPRU8uLPpFPWC7l5H1YmZ6b2RfvUNKf+hH/62q2p/Au4+fXixcVF/wBn5lZ7T9spMPETIQ0vkubuFwGtXlWe4smdja/5NRwbxpkx9ku0tk9PLLVARuhFyQcnX4W6k6JTqKayeXVpK3qKGc54YKXX9rVa6QuiDGMvk0tubaXN+Khdzroizp7FzFOcsM2Fs9t6ybD5K2WzXRXD2j8QGVvXJbEZqUd4qK9vKlVdLi8/0UWi7Yqlr3GSFj2u8oB3S3lc6qBXC1yiyqbHmlHdlq+OfHQwq3tYr3m7O7jHINv8SVi7l8kTw2Gv5z8ES2zva/Iy4rWhwtk9osb6AjqpKddS0ZqXmy5UUpQeVnHiY+IdsVU4nuoY2DTeu4/osXcrkieGxJv45pdyz+D7gPa7OyT/AOWGvjP4G2IOg6r2nX3s5I7vZTpRTg8tvGO8httdv34i3uu4YxgN2k5yNPMHS+oUVWtGSxg3bHZ9ahLf38PotfXgUwTFvmNxz5eqg3FL4S2VxKk/9x5XX8nCS7+g0tx9eiyWIEVXeuNc4XLr39hN7I7Vz4W8vi8bHZPYeDrnIn81zk76KWnP3so0bu1j7Ldks66Pnlvn1y+JdGdslQGODoGb5yY4HIX/ABAqVXCaehX1NjzhKOJZTaT7Cc2D7TX1MvcVTWtyLg9uQs3jcaLKlV39CC+2e7ZKW9lMwsS7XHCrDYWNdThwaSfM4XsXDkPmvHXSlumUNmTlbuq3h8Uuz7dhJdo3aI+lLIKXd7xzQ9ziL7odwFuayq1NxGFhY/5LeXhIr2z3azUiRrKlrHsJAJA3XC+vVRwr7zw0bN3sn2NN1Iy0XU7z2wzNnd/BY6HeIAuQ6wPG/Beu4Sk00Yw2ROdJTjLVrOP2Tm2XaX3EVO+lDXGZpf4uDWi3LW5WdSqoLJq2dk7ibhnGPX5KxhXa3ViZvfiMxkgODW2IBPEG6jjcZljBu19kezpOallpZ4fsufaNt59iZG2n3XSyDezzDWcypatTcWTRsrR3NTd4JcWNmdrXYhhtU+Roa+OORriPKf4ZIIXm/vU2zOVu6F1GnnOq8zRqqzuwV6eS4FPV1k+alspXXYw82j5KnqLE2u0+h2kt6hB/9V5HYsDYPR3Z1Ud5htM7kzd/scW/RWlB5po4PacN26mu3Pjqar7bqnerms/BEP8AuN/oorl8EWGxI/HLuRrxpIuN47pINtMhxPVQb73d1Fr/AI8VWdefJadi5stJ2HnFA7EX3aG2IjtmWHi53zCnVDEHniVUtqb1zHd+DOO/OmfwVttQ8NdGHkRuIc5uhc3gT/nJQKo1DdLWVpGVwqz5L69TuqsKeyKKofcCQu3BzaBYu+OSkcN2nl8zUp3Xt73dj8MU/HRZ+yOmnlDS7eja+7bDeOTSTmd3U2ssadSMFnGpne2tS4nGKliC46/b8nR3J3PC0lrS1rjo3MWB6olJ5mzKdWlTcLaPHKWOiWuplUEkbZWOljMkYdd7AbXA0968pOMXmRnfUq1SnuUuOddcaFw20noJKOnko6dsRdIQ4W8Q3WnIlbFWSdPQpdn0JxvN2fGOfLH3Kjh1RExzjLEZfB4Gk2ZvHV3O3JRUpQim2Wd/Sr1pxp0spc3y/fd4mJ3BLSA0uAsXWBIAvxPILGKlJuSJasqVKnGjN5zha68+LOmtJ3bDK+RPsXlLGTK/clT3U8Z0b+X3OZeDugZ3P/jn9AvEmstmbqQkoQi85a+mv2R8kPja31d8LfVI6Rb+QqvNeEOmZfTH3O0FwNw4gWIIGt7ZHpkkZ7qaXE9rWyrVIynwjy7dC3bE7Nd6HV043aaAF5J/5hbwA6XU9Cl/JlTtS/zmjTfe/t+fDqV3Eat9TO6Q23pHG1zkOQ9AB8FH/wCWobixY2mef3f48kR5k3Gh17kWz5m4Sn/5fEXjbsM82o/Vo7AoXq2ywglCKj8jkal77NdwZ4W+nm/1fBS1JZjHuNSzoezqVX1l9s/cy6/CJIGxPkvaZneN9CbEezL3r2tDdSZDs+79vKpF9cruenrvODO+qJGMJMkjrMb6DJo9APqvG3VkZwhTsKDfp9EbymwVuG4JPF94xO3zzfIN3/UtqolGm0uhR2cpVr2EpcXLP3NGKrO6OE7rNceQJ+CygsySIriW5SlLon5FRurg+clmwp94m9MvcVV3CxUZ3OyKm/aQ7MrwZlqEsjeHYtXb9E6LWOUj+l4Dh8S5WFq8wwcft2nu3Kl1Xlp+DWnapLvYnPfTdHsDf3Udx8SNvYyxQk+37IrdDI6GWKSSI3Y5shY77w+oOnovF/tT1Jaklf2z9m8Pp29H3nofFcViqMKlqIxdjoSbW4eHgt1Pmcs4tPD4mhNksI+11cNMeDneL+Vouf09q0aMd6Z1e0q0qNviPF6fTUu3bZTd1JSxsbaNsTmi3Di3L4Ka54Irdipe0k+ePuaz4jgQ7eOdxYt0AHxuoW4KOEtS0jTuXcOcpYhnRaa+uJl/Z5hD3m6RC5wF9HOaDa3P1WSUlSeTXlOlUv4bvFJ5f27WdNIWh95GlzLcA7dN9dFhB00veWWbF1Tupz/2pJLHz8mWHaqSAwUn2ZhY0teXBxud7eANzqpazW4scDQ2bCorqp7R5klh+K/BXpaOQRiRzHNY+4Y/R1jbLr0UTpuKUuRY07yFac6KeJLK/aLxQbXw09AIoKVneHwz7wuCCPMTqCtpVVuZivkUMrKbuPZ1p4zwb1z69cii1cjS67WEAnNtwQ2/InO3Ra0tyWq0Zc0VdUpKnUW9Hrp9c/v5mKyIB4tyJty4Lxybg8ksaEYV1u8MN48PoI85XHk23xuvXpTR5T966lLoseTZzDw4ubwtl69Qsd1xxIl9rGtv0tU9V+0bF2m2zZPhcFLC0McTuytGQAYAfccvYtqpUTp5XMobOykrvcmvh1/BU8K2ZqqtpfDTue0fesN2442JUEKM2srQs7raFtCW5NbzXYn5kLVsIbukWO80EciHgELGK3Ztd5NWlGrbRa4Nx/8A0iSw7CH1JfuAkxMMthrbK3uJWdGG8pEG0rn2M6Xfl93D7s6KWAyPbGOL3Bv9xsoqazJI3Lup7OhKa6eeiNmds1O2KKhhA8jCL9AALe9bVx8JQ7GX+++5/Y59iGANe6SteLlh3I+hsC4+unsXtvDEc9Rteu51vZ8o+Zae2at3KDu9ZZGt9jbvJ97R71jdPEMGWw6e9db3RN/b7milXnZGLib7RP8AS3vNlNQWaiK/atTctJvrp4srVvRWWThia2fku1zeRv7x+y07uOqZ0/8Ap+rmE6fR58f6JVaZ0RsTsVxMR1b6cnKZmXV8V3Af2l/uWzayxLHUotvUd6iqi/i/o/3g2NtBsLSVsomlYd8cS023raHmt5wi+KOXp16lNNQk0mc8b2Io6sMEkebBugtNjYaXGiSipcTynWnSeYNruJOjwSGKD7Kxn8K27u9DxWWDBybeXxIbZ7YKlopzURB29YgAm4aDyWMYRi8pEtW5q1YqM5ZSJbaDAIK2Pup2Bw0OrTzB0XrSejI4ylB70XhlXw7spoYnb7g+TkHnw+7VYqnBcEbFW9r1ViUnjw8i01+AU80H2Z8Te70aBa3UciszWTaeUVml7KsPYbljn9HOJCwVOC5GxO8rz+Kb8STxbYWiqI2ROi3Ws8u6bEe5euKejRHTrVKct6DaZmnZimNMKN0QMTRYA6dfVe4WMEe8872deJg4NsHRUu/uR72+LO3zvZcs15GKjwRJVrVKuN+TeOpEVnZNQPdvN7xg/C12Xs5LF0oPkTQvriCxGb8/MyazsxoH0/2drCw8RKD4w7nc8fQrJwTWCOFzUjU9pl57zSe0uy8tBMYJQb8WvHB7fxA/MaKvnvQlhnX2nsLmkp020+fXPaRX2cWt7b63Kj33nJt/4tPd3frzMjD9yN4L2mRl/E0kjeHQ/dPIrJVWnqtCGpYRlH3ZNS5POv8AXYekNip6V9Iz7HbugLbv3mu1a8aO/wB+BVjCSkso4y5oVKNRxqcfPtImr7MqGWZ07mHxG5ZfwknWy93I5zjU8/yavs/Z7z3en1JLZ7Yyloi90LDd4sd43y5Z6IoqPAxqVqlXG+84Man7PaGOoFSyOzgd4C/hB5gJuRznAdeo4ezcnjoZ+1Gy1PiDAycHw+VwNiF7KKksM8pVZ0pb0HhmRs5gUVDCIIQd0G9zxJOpRJJYR5UnKcnKT1ZqrttxTfqYqYHKJm87P78pGRH8rWn+paN1LMkjqNgUd2lKo+bx8l6fga3WqX5F7QS2Y1vM393+627SOrZz+362KcafV58P7IJbxypm4PNuyDkfD7+Hxsoa8d6DLPZFf2V1HPB6ePD64LIqw7czMHxB1NPHUM80bw71scx6EXHtWUZbrTIq9JVqcqb5o9PUNU2aNkrDdr2hzTzDhcK2Tyso+eTg4ScZcVod69MQgCAIAgCAIAgCAIAgCAiNptn4a6EwzDq1w8zHfib+mqwnBTWGbNrdVLapvw+a6nnvabZ6agmMMw6sePK9vNv1GirKlNweGdvaXdO5p78PmuhErA2ib2T2mmw+bvYzdpykjJ8L2/Rw0OnoSDJTqODyjUvbKndU92XHk+nrmj0Js/jkNbC2eB12nIg+ZjtWuGhHx4jIqyhNTWUcPc21S3qOFRa+tUSSzIAgCA6qqobGx0jzZrGlzjyDRcn3BeN4WWZRi5SUY8WeYsexJ1VUS1DuMjy63Ifdb7AAPYqmct6TZ9CtqKo0o01yX9/UwFiTFcxmbekI/D4f1+PyVlbx3YHFbYr+1umlwjp+frp8jAU5VH0FD1PHAtlJPvsDuYz9RxVTUhuyaO/srhV6Eanj3ridqwNo3N2MbQ95C6hefFFd0d9Y3HMf0uPucOS3rWplbrOU27ablRVo8Ho+/wDf2NlrbKAIAgCAIAgCAIAgCAIAgCAidpdn4a6EwTDq1w8zHaOb+mqwnBTWGbFrdVLapvwf7PPe0+z01BMYZh1Y8eV7eY+o0VZUpuDwzuLS7p3NPfh810IhYG0TWym0s2HzCWI3acnxk+F7eR5EaHT0JBkp1HB5RqXlnTuqe5LjyfT1zR6E2exyGthbPC67TkQfMx2rXDQj48RkrKE1NZRw9zbVLeo6c1++1EmsyAIDXHbLtF3UDaJh8c2b7aRA/wCoi3o1y1bmphbvUvdh2ntKvtpcI8O/9fg0qtA6066mbcaXnQfHRZ04b8kjXu7hUKMqj5efIqTjc3Ktj58228s+IeBAS2BVNnGM8HcPX9/otW5p5W8uRfbDu/Z1HRlwlw7/ANonFoHWGdgmKSUk8dRGfEx1+hHBzT0IJHtWUZOLyiG4oRr03TlwZ6UwPFo6uCOoiN2vF+rTq09QclawkpLKOBr0J0Kjpz4oz1kQhAEAQBAEAQBAEAQBAEAQETtJgENdCYJm5cWuHmY7RzT/AJdYTgprDNi1uqltU34f32HnvajZ2agmMMoy4sePK9vMfUaKsqU3B4Z3FpeU7mnvw+a6EQsDaJnZXaSbD5hNEbg5PjJ8MjeR5EaHT3gyU6jg8o1Lyzp3VPcn8n09c0ehdncdhrYWzwuuDkQfMx2rXDQ/PiFZQmprKOHubapb1Nya/fajuxjE46WF9RKbMYLnmeQHMk2A9V7KSissxo0ZVpqnDizzXj+LvrKiSpk8zze2jWjJrR0AsFVzm5PLO+treNCkqceXrJHrAnITHaq5EY0zProP85rftqeFvPmcrt2735qhHgtX3/oiFtHPhAEB9a6xBGiM9jJxeVxLTQ1PeMDteBHVVdWnuSwd3s+8V1RUua0feZCiN4uXZvtgaCbu5Cfs8hG/+R3ASD5Hp6AKehV3Hh8Cq2rs/wDyYb0fiXDt7Pwb9jeHAOaQQRcEZgg8COYVkcW008M5IeBAEAQBAEAQBAEAQBAEAQEVtJgENdCYJm5cWuHmY7RzTz+awnBTWGbFrdVLapvwf7PPe1Gzs1BMYZRlxY8eV7eY68xoqypTcHhncWd5Tuqe/D5roQ6wNomdltpJsPmE0RuDk9hPhkbyPI8jp7wZKdRweUal5Z07qnuT+T6euaJntC22OIObHGHMgZYhp8znkZudY2yuQB6nXLOtW39FwNTZmzVapylrJ+RTVAWx0VtSI2Fx48AOZUlKm5ywad9dxtaTm+PJdpVnuJJJ4nNWqWDg5Scm5PizihiEAQBAZWH1ZidfQ5Ecx+qjq01OODdsLyVrV31w5rsLOx4IBBuDmFVtNPDO6p1I1IqcXlM+rwzNidm2332UikqXXgOTHnjETofyfL0W1Qr7vuy4FFtXZXtc1aS97muv78zdbHhwDgQQRcEZgg8COa3zk2saM5IeBAEAQBAEAQBAEAQBAEAQEVtHgMNdCYJm5cWuHmY7RzTz+awnBTWGbFtc1LeoqkP7PPe1Gzk1BMYZRcHNjx5Xt5jrzGnuKralNweGdxZ3lO6p78PmuhDqM2ggPjnAC5NgF6k28IxnOMIuUnhIrWI1neOvoMmj6+pVnSp7kcHDbQvXdVd7kuC9c2YalNAIAgCAIAgJLCq/uzuu8p+HX0WvXo76yuJb7L2k7aW5P4H9O3u6+s2AHUcFXvQ7KMk1lBeHpddhtv5aEiGW8lP+H70fVl9PynLlbO+xRruGj4FRtHZULj34aT8+/wDJu/CcVhqoxNBI17DqNDyI4tPQrfjJSWUcjWo1KMtyosMzVkRBAEAQBAEAQBAEAQBAEBh4picVNGZppGsYOJPyA4k9BmsZSUVlklKjOtLcprLNG9oO3BxAiKNgbAx123AL3OsRvE/dFj5R7SdK+tW39FwOw2ZsxWq35PMn4FMUBbBA2kssgMWxDfO43yj4n9FYUKO4svicdtXaX+RL2dP4F9f108SMWyUwQBAEAQBAEAQElhuJFnhdm34j06dFr1qCnquJcbN2pK3e5PWHl3dnZ4ds+1wIuDcHVV7TTwzsITjOKlF5TPq8MiRwPHJ6OTvaeQsOo4tcOTgciFlCbi8oguLalcR3aiz65G29l+1SCa0dWBBJw3hcxOPzZ7bjqt2ncp6S0OYu9iVaeZUveXTn+/WhsGGZr2h7HBzTwLSCD6EcVsp5KSUXF4ejOxengQBAEAQBAEAQHCaVrGlznBrRmSSAAOpPBD1Jt4RQNqO1OngBZSgTyfizETT68X+jcuq1qlzFaR1Lq02JVq+9V91fX9fPwNRY7j1RWv7yokLzoODWg6NaMh8+a0pzlN5Z09ta0reO7TWCNWBsHxzgBc5AcSvUm3hGM5xgnKTwkQOJ4nv+BmTeep/Zb9GhuavicjtLarr/AO3T0j5/rs8SMWyUoQBAEAQBAEAQBAEBl0Nc6I5ZjUHh+xUVSlGa1N6y2hVtZe7qua9cCwUtW2QeE56jUKvqUpQep2FpfUrlZg9ea5neozcCAksHx6ppDvU8z4+YBu0+rTdp9oWcZyjwZBXtaNdYqRT9dS94P2vzNs2pgZIPxRksd6kG4J9LLYjdP+SKWvsCD1pSa7Hr6+pbsO7UMPltvPfETpIw/Nm8FNG5gysq7FuocEn3P84J+l2nopPJVwnp3jQfcTdSqrB8GaU7O4h8UH4MkGVkZzEjD6OB+qyyiBwkuKYfWRjMyMHq4D6plBQk+CZgVW01HH56uAf/AGNJ9wN1i6kFzJ4WdxP4YPwZAYh2n4fFfdkfKRpGw/N9h8VHK4gjcpbGu58Ul3v8ZKli/bBK67aaBrB+KQl7rdGiwB9pUErt/wAUWlHYEFrVlnu09fQoeMbQVNWb1E75OhNmj0a2zR7AteU5S4suaFpRof8Ajil5+PEjFgbAQHTVVTYxdx9BqVJTpSm9DUu72lbRzN68lzK/XV7pOjdG/rzKsKdKMOBx99tGrdP3tI8l64sw1KaAQBAEAQBAEAQBAEAQBAcmPINwbHmvGk+JlGcoPei8MlqTGjwkF+o4+0arVqWqesS/tNuyj7tdZXVcfn1JaCdrxdpB+fuWpKEo8UdFQuqVdZpyz66HYsCcIAgCAIAgCAIAgCA65pmsF3ED/NBqs4wlLgiCvc0qCzUlj10ImrxnSMW/MePsC26dqlrI56727KXu0FjtfH5LkRL3lxuTc8ytpLGiOfnOU5OUnlnFemIQBAEAQBAEAQBAEAQBAEAQBAcmvINwbHovGsnsZOLynhmfBi8jeJ3h14+9QStoPhoW1DbVzT0k95dv5M6LGmHzAt+IUErWS4MtqO3qMvji19fx5GXHXRu4PHty+aidGa5FhT2ja1OE189PM72uB4EH0Kjw0bcZxl8LycrLwzFkBxcQOJAXqTZhKcY/E8HTJWxt4vb7Df5LNUZvkatTaNrDjNfLXyMSXGmDgC74BTRtZc2V1bb1CP8A4039PXgYE+LyO4Wb6cfeVPG2gu0qa+2rmppH3V2fn8YMBzyTckk9VOlgqpSlJ5k8s4r0xCAIAgCAIAgCAIAgCAIAgCAIAgCAIAgCA56Lw9YWRgZ9NwHoteXEubb4V3CZEeVuBHrYZUBYsyPjl6eHxAEAQBAEAQBAEAQB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err="1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  <a:t>Kyberšikana</a:t>
            </a:r>
            <a:endParaRPr lang="sk-SK" sz="3600" b="1" dirty="0">
              <a:solidFill>
                <a:srgbClr val="E364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1905000"/>
          </a:xfrm>
        </p:spPr>
        <p:txBody>
          <a:bodyPr>
            <a:normAutofit/>
          </a:bodyPr>
          <a:lstStyle/>
          <a:p>
            <a:pPr lvl="0"/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Ďalším rizikom internetu je </a:t>
            </a:r>
            <a:r>
              <a:rPr lang="sk-SK" sz="2500" dirty="0" err="1" smtClean="0">
                <a:latin typeface="Times New Roman" pitchFamily="18" charset="0"/>
                <a:cs typeface="Times New Roman" pitchFamily="18" charset="0"/>
              </a:rPr>
              <a:t>kyberšikana</a:t>
            </a:r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. To znamená, ak ti niekto na internete robí zlé veci (napr. ťa ohovára). Vždy platí, že ak si s tým nevieš rady, tak sa vždy obráť na svojich rodičov.</a:t>
            </a:r>
            <a:endParaRPr lang="sk-SK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www.detinanete.sk/wp-content/uploads/2015/09/VieteVsetkoOKyberSikane--800x289.jpg"/>
          <p:cNvPicPr>
            <a:picLocks noChangeAspect="1" noChangeArrowheads="1"/>
          </p:cNvPicPr>
          <p:nvPr/>
        </p:nvPicPr>
        <p:blipFill>
          <a:blip r:embed="rId2"/>
          <a:srcRect l="21000" r="15000"/>
          <a:stretch>
            <a:fillRect/>
          </a:stretch>
        </p:blipFill>
        <p:spPr bwMode="auto">
          <a:xfrm>
            <a:off x="3352800" y="3733800"/>
            <a:ext cx="4876800" cy="2752725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CEAAkGBxMREhUQEhIWFhUXGB0XGBcYFxgaFxcYFRUXGxkYGB0YHSggGBolHhcXITEhJSkrLi4uFx8zODMtNygtLisBCgoKDg0OGxAQGy8mICYtLS0tLS0tLS01NzItLS0tLy0vLy0tLS0tLTItLS0tLS0tLS0tLS0tLS0tLS0tLS0tLf/AABEIAOEA4QMBEQACEQEDEQH/xAAcAAEAAgIDAQAAAAAAAAAAAAAABQYEBwIDCAH/xABCEAABAwIDBQUFBgUCBgMBAAABAAIDBBEFIUEGEjFRYQcTIjJxgZGhscEUQlJi0eEjcoKS8MLxM0NjorKzJIOTFf/EABsBAQACAwEBAAAAAAAAAAAAAAADBQIEBgEH/8QANxEAAgEDAQUFCAIBBAMBAAAAAAECAwQRIQUSMUFRYXGRsfATIjKBocHR4ULxFAYjQ2IzUpKy/9oADAMBAAIRAxEAPwDRqAIAgCAIAgCAID6gMmnoHv4NNuZyHxUcqsY8WblCwuK/wReOr0XiZ8OBn7z/AGAfqteV2uSLej/p+X/JPHd+8eRlx4TEOIJ9T+iidzNlhT2Jax4pvvf4wd7aKMfcb7r/ADWDrTfM247OtY8Ka8M+ZzFOz8Df7R+ixdSfVkqtKC4U4/8AyvwDTsP3G/2hPaT6sO0oPjCP/wAr8HB1FGf+W33W+S99tPqRS2day4014Y8jokwmM8AR6H9VIrmaNWpsS1lwTXc/zkxJsD/C/wBhH1Cljdrmiurf6fl/xz8f1+DAqMPkZmWm3MZj4LYjVhLgypr7PuKKzOOnVar6fcxVIaQQBAEAQBAEAQBAEAQBAEAQBAEAQEjSYS9+Z8I68T6BQVLiMdFqy2tNj1q/vS92Pbx+SJemoI2cG3PM5n9lpzrzlzOkttmW9DVLL6vX9IylCWAQBAEAQBAEAQBAEBjVFCx/FtjzGR/dSwrTiaFzsy3r8Y4fVaf38yHrMJczNviHTj7luU7iMtHoc3d7GrUfeh7y7OPh+CPstgqD4gCAIAgCAIAgCAIAgCAIDupaZ0hs0foPVYzmoLLNi2talxPcprPrmWCiw5sefmdzOnoq+rXlPRaI62y2VSt/el70ur+yMxQFsEPDsp6d8jgyNjnuPBrQXOPoBmvUsmMpxisyeEXHCOzGvns57Gwt5yHxW/lbcg9DZTRtpvsKqttq2p6Re8+z8luw/sehbYz1EjzyY1rB8d4qdWi5srKv+oKr+CCXfr+CfpezTDWcYC8/mkefgCB8FIremuRpT2xdy/ljuSM+PYnD28KOL2tv81l7GHQhe0bp/wDIw/YnDzxo4vY23yT2MOgW0bpf8jMCp7NcNfwgLDzbI8fMkLF29N8iaG2LuP8ALPekQOIdj0Dr9zUSMPJ4a8fDdKjlaLkzcp/6gqr44J92n5Kli/ZfXQ3LGtnb/wBN3it1a6x9guoZW01w1LSjtu2qaSzF9v5RTammfG4skY5jhxa5pa4eoOagaa0ZawnGa3ovK7DqXhkEBh1uHNkz4O5jX15qenXlDtRWXuyqVz7y0l1/PrJAVVK6M2cPbofRb8Jqayjkbm1q2892ovw+46FmawQBAEAQBAEAQBAEBm0FAZTyaOJ+g6qKrVUF2lhYbPndS00iuL+y7SxQQtYN1osP84qtnNyeWdpb29OhDcprCOaxJjuo6R8rxHGxz3uyDWi5PsC9Sb0RhUqRpxcpvCNnbL9kznWkrn7o490w5/1v4D0bf1W3TtecvA56728l7tBfN/ZfnwNnYRgtPSt3IIWRjXdGZ/mPF3tK24wjHgjn61xVrPeqSbM9ZEIQBAEAQBAEAQGDiuEQVTdyeJkg/MMx/KeLT6LGUVLiiWjXqUXvU5NPsNZbUdkpAMlC++vcyHP0Y/6O961KlrzgdBabe/jXXzX3X48DWFbRyQvMcrHMe3i1wII9+nVajTTwzoqdSFSO9B5R0LwzOE0QeN1wuFlGTi8oir0KdeDhUWUV3EMPMRuM26H6HqrGlWU12nF7Q2dO1lnjF8H9n2+ZhKYrggCAIAgCAIAgM3DaIynk0cT9B1UVWqoLtLDZ9hK6qdIri/su0scbA0BoFgFWSk28s7elTjTgoQWEjkvDMsWx+yE+IvtH4Ymmz5SPC3oPxO6e+ylp0pVOBo320KdrH3tW+C9cjemzOy9PQM3YWeIjxSOze/1Og6DJWEKcYLQ426vatzLNR9y5Im1IaoQBAEAQBAEAQBAEAQBAQ+0mzVPXx7k7LkeV4yez+U/Q5LCdOM1hm1a3lW2lvU33rkzRe2Oxs+HP8Q34SfBKBkfyuH3XdNdL52rqtJwfYdhY7Rp3UdNJc1+OwrSiLA+PYHAtIuDxC9TaeUYVKcakXGSymVvEqExG48p4H6HqrKjVU12nFbR2fK1np8L4P7Pt8zCUxWhAEAQBAEB30lMZHBo9/Ic1hOagss2LW2ncVVTh/S6logiDGhreA/y6q5ycnlneW9CFCmqcOCOaxJggLJsVtdLh0txd0Lj/ABI78fzN5PHx4FS0qrg+wr7/AGfC6h0kuD+3cegcJxOKqibPC8OY4ZH5gjQjUKyjJSWUcVWozozcJrDRmLIiCAIAgCAIAgCAIAgCAIAgOmspGTMdFI0PY4Wc0i4IXjSawzKE5QkpReGjRHaDsO+gd3sV3UzjkeJjJ+6/pyd7OPGvrUXDVcDstmbTjcrcnpNfXtX3RS1rlscJog8FrhcFZRk4vKIq9GFaDhNaMrFbSmNxafYeYVpTmpxyjhLu1nbVXTl8n1XUx1maoQBAEB9CAs2GUndsz8xzPToq2vU35acDt9l2X+NSzL4nx/BlqAsywbG7KS4jKY2HcY0XfIRcNv5Ra4uSdL6E6KWlSdR4NG+v4WkMvVvgiPxzBpqOZ0E7d1w/tcNHNOrT/mawnBweGT29xTrwU6b09aMj1iTlk2K2ulw6W4u6Jx/iR34/mbycPjwKlpVXBmhf2ELuGHpJcH65HoHCcTiqomzwvDmOGR5cwRoRyVlGSkso4mtRnRm4TWGjMWREEAQBAEAQBAEAQBAEAQBAdNXSslY6KRocxwIc08CDovGk1hmUJyhJSi8NHnvb3ZR2Hz2FzC+5id01Y78w+IseYFbWpOD7Dt9m38bqnr8S4r7lYUJYmJiVJ3jLfeGY/T2qajU3JdhXbTslc0tPiXD8fMrJCszhmsHxAEAQElglLvO3jwbn6nT9Vr3FTdjhcy52Nae2rb8uEfPl+SwKuOxO+go3zyMhjbvPe4NaOpPwHVepNvCMKtSNODnJ6I9I7J4Aygp2QMsSM3ut53nzO+g6AK1pwUI4RwV5dSuarqS+S6I6tr9l4cQh7uTwvbcxyAeJjvq06t16EAjypSU1gysr2drU3o8Oa6/vozz7juDTUczoJ22cOB+65ujmnUFVs4OLwzt7a5p3EFOD0I5YE5Y9itrZcOl3m3dE4/xI75H8zeThz9ilpVXB9hoX9hC6hrpJcH65HoLCMUiqomzwuDmO4HUHUEaEclZRkpLKOJrUZ0ZuE1hozFkRBAEAQBAEAQBAEAQBAEAQETtPgUddTvp5Nc2u1Y8eVw/zMEhYVIKccM2LW5nb1VUj8+1dDzbidA+nlfBKLPY4tcPTUcweIPIqqlFxeGd9SqxqwU48GYy8JCAxul3Xb44O49D+/H3qwtqm9HD4o4/bVn7Kr7SPCXnz8ePiRi2SlCAIC1UFP3bANeJ9T/llV1p78snebOtv8e3jHnxfe/WDIURvG2exbZweLEJG82RX9z3j/wAf7luWtP8Amzmdu3mqt497+y+/gbYW6c2EBBbXbMQ4hD3cmTxnHIB4mO+rTq3X1AIjqU1NYZuWV7UtZ70eHNdTz5j+CzUUzoJm2cMwfuubo5p1BVbODg8M7e2uadxTU4MjlgTlh2M2vkw6W4O9E4/xIyfMPxN5OHP2KalUlB5XArtoWdK5juyeJcn65HoPB8ViqomzwvDmO11B1BGhHJWMZKSyji61GdGbhNYaMtrweBCyIjkgPhcEB9QC6AID5dACbZoDpp6yOS+49rrcbEFAd6AIAgCA1X207O3a3EIxm20cttWnyPPofD7W8lp3VP8Akjo9hXeJOhLnqvuvuaiWkdOdFbB3jC3XiPUcFLSnuSTNO/tv8ihKHPiu9FVKtDgT4gMzCod+QDQZn0H+BRVpbsGzf2ZQ9tcxi+C1fy/eEWZVZ3Z30NK6aRkLBdz3BjfVxAHzXqWXgwqVFTg5y4JZPT2EYe2mgjp2eWNoaOthmT1JufaraMd1YR88rVXVqOpLi3kzFkRhAEBB7W7MQ4hD3Ugs4ZxyAeJjvqDlca+tiI6lNTWGbdneVLWe9DhzXX1yPPmP4JNRTOgmbZwzBHle3RzTqCq2cHB4Z29tcwuIKcH66EC3xFxOdz8Bl87qR+7hI1IpVXKUtcv6LTzyZ2C7QVMLHsgmdHG/JwB81jkehHMZqRydPhxZpRpQu0nNe7FvD5vsz0+5kYbtHUwP34aiQOBz8RcL8iHZFeKrOOrPZ2FrWTjFYa0yvWGZtXt3Xy+areM7WbZouOIFhdZyrVCGls2z4N5fDjzXdgwmYtVyuDRNO9x4AOeSbdAVjGpVlwZJVtLGgs1I48WT9R2gVzacUZc5j2kh0h/4ltG9D1Us6soxSfE0bbZ9KvVlOL/286cVns7kROGbY1kD99lS8kHMOJc0+t/oo1VqRw2bktn2lVyhDRrjhv65L3jvazIYIhTta2V7bvJzDCMshqbqadbdSa5lVa7OlVqShJ43eP6Nf1e1NZI4vfVSk9HEAX4eWwCh9pVlqi1/wrGk1CeM9r18y2YZ2iTfYKinmeTLuWif947xsQeoupqdXMW3yK272f7KvGMfhk9PuQXZ5NMMQgbC4gud4gCbFts781DbuTkWG1qdKNHO6s5wvXcelFunNBAEAQGLidCyeKSCQXbI0tPo4WuOo4rxrKwzOlUlTmpx4rU8w4nROgmkgf5o3lh/pNrjoeKqZLdeGfQ6NVVYKceDWTGWJIVrFoNyR3I+Ie397qzoS3oI4batD2N1JLg9V8/3kwlMVxN7PxZOf7B8z9Fp3cuCOm/0/R+Or8vu/sS60jpC+djeF99Xd8R4YGF39b/C34Fx9i2LaOZ56FLtyvuW+4v5P6cX9jeqsTjwgCAIAgK9txgMNZSvEwsWNLmPHmYQNOYNsxr7isKlNTWGbVpeVLae9D5rqeYnizLanL2n/daP8jqNVbpLi/OX9iFtm7oyIy+diknmW8ZUY7tL2S0ayv2dVO7cu0g34+uQH04rOa3tUzWtpqjmm4vPH6etTYG1rKdmGUDIdxznXc94A3t4DxA6ggngpas17L3StsaFRXr9qsSWX4/2SHYzR/xaiqIuIoyB6kEn4AJbL3WxtqpmpGHRZ8f6KFM908pPF0r/AIyO/dQNb9THaWkJK2slJco5+b182WHtEo46eeKmjAHdQta7q43Jv1UtzjRGlsVN783zx92VJl87+z0zUdXRRXYbli96pWkv/bHgjNZiMggNNZoY5+86w8TzfwgnkMsgvfa+7uRI/wDBj7eVxWfPRctOGTtxHA5YYop5WlgkJ3GniQB5jyzsvXBwpvPFmELmN1dxUfhjl974F/7DcK355aojKNu431dmfhZS20fdbNPbNXeqqmuS8zda2CmCAIAgCA0d2z4V3VY2cDKdgJ/njs13/bufFV91HE89Tr9hV9+g6b/i/o/TNfrWLsidoIvC13I29+f0W5aS1aOd/wBQUsxhU6afcg1unLlmwhlom9bn4/sq24eajO22NT3LSPbl/UzFAWhuvsSoNyklnIzkktfm2NoA+LnLftViOTktvVd6vGHRefpGxltFEEAQBAEBCbaV3cUU8m7vWYcud8l43hZM6cd+Sj1PP+xWzv8A/QmfASb7jnMIy3X6X5hatKMZ50L++rVrZU/eT+WHov3/AGQmM4PLTymGUOjlbodRzbfzBYtOGkllE0JU7mKnTm1Lt9frsMZxyAJBdpbnz6KNccrgbc3mCjJpz5Y69eztO2Rx3rE5W4Xyvr7eCwXw6dSeppWTl/64+pvLsYoGnDpHXBMr3g20t4bH2WVhSWII5HaEnK5m31+i0+xqbHcLmw+pLXNsWP3oyR4XBrrtzWvKLp1N7GhcUasLu09jvJSwlr2cPI400FRidVl45ZXXcQMmg69AAsUnVnnkZyqU7C33U8y8317vsc9q8MMFW+na0gjdYwc/CACOeayrLNRLuI9nVFTtJzzrq/obs2R7PqSlZHIY+8l3QS5+diRnYcAtqMYx4IoatepVeakmykdutYTNDThobut3g63G+W6ByUNxJJJNFlsilKU5TjLGFjhnj/RdOyChbHh7HAWdIS53U/opYJKKwV9zNzrSlJpvPLh00LusyAIAgCAIDX3bVQ79E2UcYpAf6XgtPx3fcta6WYZLrYVXduHHqvLX8mj1XnYGJirLxO6Z+4qa3eKiK3a9PftJ9mH4Mrd+isjiMFqpG2jYPyj5KqqPM2+0+gWUd23pr/qvI7VgbJ6L7Nabu8NphzaX/wB73O+qs6CxTRwu1J713N9uPBYLMpivCAIAgCA4TRNeC1wBByIPAoDCwzA6emJMMLGF3EtFroDC2t2Vp8RhMUzRvDNklhvMdzHMcxr8VjOO8sE9vXdGe9jK5p8zz3j2zslBM6CVgaRmHAeF7dHNOo+XBVlRSi8SO2salvVp79FJfbvI5zAeIusE2uBtzpxmsSWSwbGbUy4dLvszjdlJHo4cxycNCpKdVweTSvdn07mnu8GuD9cjckm1mF1IibI+N3ejwte0XB/C6/lN1YxqRklhnGVrWrSlKMo8OPQnMPpKWF25CyNjjnZoAJWZrnfUYXDI4SPiY5w4OIFx7UBlhAR+KYLT1Nu/hZJbhvC9kGTMghaxoYwBrRkAOAQHYgCAIAgCArvaFTd5h1U3lGX/AP5kO/0qKsswZvbNnu3UH248dDzgqs7w66ht2OHNpHwWcHiSZDcw36M49U/IqVlbnzouDBkPRU8uLPpFNYgl2LyPqxMz01sezdoaUf8AQj/9bVbUvgXcfPr15uKj/wCz8yXWZrBAEAQBAEAQBAQu1OzcNfCYpRYjNjwPEx3McxzGqwqU1NYZtWl3Utqm/D5rqefNo8CmoZjBM2x4tcPK9ujmnl8lWTg4PDO3tbqnc09+Hz7OxkWsDZMaUWfllcceoP7qaD0z0ZXXNNOq4vhKOPAvvZfQ1NZXNqXSOcIv+JITxNsmfI29Ft0t6Ut9nPXypW9FW8NXxb9ekjfq2CnCAIAgCAIAgCAICN2lYHUlS06wyf8ArcsZ/Cye2eK0Guq8zzAqg+hgr1HkuDKernB81LezgPRU8uLPpFPWC7l5H1YmZ6b2RfvUNKf+hH/62q2p/Au4+fXixcVF/wBn5lZ7T9spMPETIQ0vkubuFwGtXlWe4smdja/5NRwbxpkx9ku0tk9PLLVARuhFyQcnX4W6k6JTqKayeXVpK3qKGc54YKXX9rVa6QuiDGMvk0tubaXN+Khdzroizp7FzFOcsM2Fs9t6ybD5K2WzXRXD2j8QGVvXJbEZqUd4qK9vKlVdLi8/0UWi7Yqlr3GSFj2u8oB3S3lc6qBXC1yiyqbHmlHdlq+OfHQwq3tYr3m7O7jHINv8SVi7l8kTw2Gv5z8ES2zva/Iy4rWhwtk9osb6AjqpKddS0ZqXmy5UUpQeVnHiY+IdsVU4nuoY2DTeu4/osXcrkieGxJv45pdyz+D7gPa7OyT/AOWGvjP4G2IOg6r2nX3s5I7vZTpRTg8tvGO8httdv34i3uu4YxgN2k5yNPMHS+oUVWtGSxg3bHZ9ahLf38PotfXgUwTFvmNxz5eqg3FL4S2VxKk/9x5XX8nCS7+g0tx9eiyWIEVXeuNc4XLr39hN7I7Vz4W8vi8bHZPYeDrnIn81zk76KWnP3so0bu1j7Ldks66Pnlvn1y+JdGdslQGODoGb5yY4HIX/ABAqVXCaehX1NjzhKOJZTaT7Cc2D7TX1MvcVTWtyLg9uQs3jcaLKlV39CC+2e7ZKW9lMwsS7XHCrDYWNdThwaSfM4XsXDkPmvHXSlumUNmTlbuq3h8Uuz7dhJdo3aI+lLIKXd7xzQ9ziL7odwFuayq1NxGFhY/5LeXhIr2z3azUiRrKlrHsJAJA3XC+vVRwr7zw0bN3sn2NN1Iy0XU7z2wzNnd/BY6HeIAuQ6wPG/Beu4Sk00Yw2ROdJTjLVrOP2Tm2XaX3EVO+lDXGZpf4uDWi3LW5WdSqoLJq2dk7ibhnGPX5KxhXa3ViZvfiMxkgODW2IBPEG6jjcZljBu19kezpOallpZ4fsufaNt59iZG2n3XSyDezzDWcypatTcWTRsrR3NTd4JcWNmdrXYhhtU+Roa+OORriPKf4ZIIXm/vU2zOVu6F1GnnOq8zRqqzuwV6eS4FPV1k+alspXXYw82j5KnqLE2u0+h2kt6hB/9V5HYsDYPR3Z1Ud5htM7kzd/scW/RWlB5po4PacN26mu3Pjqar7bqnerms/BEP8AuN/oorl8EWGxI/HLuRrxpIuN47pINtMhxPVQb73d1Fr/AI8VWdefJadi5stJ2HnFA7EX3aG2IjtmWHi53zCnVDEHniVUtqb1zHd+DOO/OmfwVttQ8NdGHkRuIc5uhc3gT/nJQKo1DdLWVpGVwqz5L69TuqsKeyKKofcCQu3BzaBYu+OSkcN2nl8zUp3Xt73dj8MU/HRZ+yOmnlDS7eja+7bDeOTSTmd3U2ssadSMFnGpne2tS4nGKliC46/b8nR3J3PC0lrS1rjo3MWB6olJ5mzKdWlTcLaPHKWOiWuplUEkbZWOljMkYdd7AbXA0968pOMXmRnfUq1SnuUuOddcaFw20noJKOnko6dsRdIQ4W8Q3WnIlbFWSdPQpdn0JxvN2fGOfLH3Kjh1RExzjLEZfB4Gk2ZvHV3O3JRUpQim2Wd/Sr1pxp0spc3y/fd4mJ3BLSA0uAsXWBIAvxPILGKlJuSJasqVKnGjN5zha68+LOmtJ3bDK+RPsXlLGTK/clT3U8Z0b+X3OZeDugZ3P/jn9AvEmstmbqQkoQi85a+mv2R8kPja31d8LfVI6Rb+QqvNeEOmZfTH3O0FwNw4gWIIGt7ZHpkkZ7qaXE9rWyrVIynwjy7dC3bE7Nd6HV043aaAF5J/5hbwA6XU9Cl/JlTtS/zmjTfe/t+fDqV3Eat9TO6Q23pHG1zkOQ9AB8FH/wCWobixY2mef3f48kR5k3Gh17kWz5m4Sn/5fEXjbsM82o/Vo7AoXq2ywglCKj8jkal77NdwZ4W+nm/1fBS1JZjHuNSzoezqVX1l9s/cy6/CJIGxPkvaZneN9CbEezL3r2tDdSZDs+79vKpF9cruenrvODO+qJGMJMkjrMb6DJo9APqvG3VkZwhTsKDfp9EbymwVuG4JPF94xO3zzfIN3/UtqolGm0uhR2cpVr2EpcXLP3NGKrO6OE7rNceQJ+CygsySIriW5SlLon5FRurg+clmwp94m9MvcVV3CxUZ3OyKm/aQ7MrwZlqEsjeHYtXb9E6LWOUj+l4Dh8S5WFq8wwcft2nu3Kl1Xlp+DWnapLvYnPfTdHsDf3Udx8SNvYyxQk+37IrdDI6GWKSSI3Y5shY77w+oOnovF/tT1Jaklf2z9m8Pp29H3nofFcViqMKlqIxdjoSbW4eHgt1Pmcs4tPD4mhNksI+11cNMeDneL+Vouf09q0aMd6Z1e0q0qNviPF6fTUu3bZTd1JSxsbaNsTmi3Di3L4Ka54Irdipe0k+ePuaz4jgQ7eOdxYt0AHxuoW4KOEtS0jTuXcOcpYhnRaa+uJl/Z5hD3m6RC5wF9HOaDa3P1WSUlSeTXlOlUv4bvFJ5f27WdNIWh95GlzLcA7dN9dFhB00veWWbF1Tupz/2pJLHz8mWHaqSAwUn2ZhY0teXBxud7eANzqpazW4scDQ2bCorqp7R5klh+K/BXpaOQRiRzHNY+4Y/R1jbLr0UTpuKUuRY07yFac6KeJLK/aLxQbXw09AIoKVneHwz7wuCCPMTqCtpVVuZivkUMrKbuPZ1p4zwb1z69cii1cjS67WEAnNtwQ2/InO3Ra0tyWq0Zc0VdUpKnUW9Hrp9c/v5mKyIB4tyJty4Lxybg8ksaEYV1u8MN48PoI85XHk23xuvXpTR5T966lLoseTZzDw4ubwtl69Qsd1xxIl9rGtv0tU9V+0bF2m2zZPhcFLC0McTuytGQAYAfccvYtqpUTp5XMobOykrvcmvh1/BU8K2ZqqtpfDTue0fesN2442JUEKM2srQs7raFtCW5NbzXYn5kLVsIbukWO80EciHgELGK3Ztd5NWlGrbRa4Nx/8A0iSw7CH1JfuAkxMMthrbK3uJWdGG8pEG0rn2M6Xfl93D7s6KWAyPbGOL3Bv9xsoqazJI3Lup7OhKa6eeiNmds1O2KKhhA8jCL9AALe9bVx8JQ7GX+++5/Y59iGANe6SteLlh3I+hsC4+unsXtvDEc9Rteu51vZ8o+Zae2at3KDu9ZZGt9jbvJ97R71jdPEMGWw6e9db3RN/b7milXnZGLib7RP8AS3vNlNQWaiK/atTctJvrp4srVvRWWThia2fku1zeRv7x+y07uOqZ0/8Ap+rmE6fR58f6JVaZ0RsTsVxMR1b6cnKZmXV8V3Af2l/uWzayxLHUotvUd6iqi/i/o/3g2NtBsLSVsomlYd8cS023raHmt5wi+KOXp16lNNQk0mc8b2Io6sMEkebBugtNjYaXGiSipcTynWnSeYNruJOjwSGKD7Kxn8K27u9DxWWDBybeXxIbZ7YKlopzURB29YgAm4aDyWMYRi8pEtW5q1YqM5ZSJbaDAIK2Pup2Bw0OrTzB0XrSejI4ylB70XhlXw7spoYnb7g+TkHnw+7VYqnBcEbFW9r1ViUnjw8i01+AU80H2Z8Te70aBa3UciszWTaeUVml7KsPYbljn9HOJCwVOC5GxO8rz+Kb8STxbYWiqI2ROi3Ws8u6bEe5euKejRHTrVKct6DaZmnZimNMKN0QMTRYA6dfVe4WMEe8872deJg4NsHRUu/uR72+LO3zvZcs15GKjwRJVrVKuN+TeOpEVnZNQPdvN7xg/C12Xs5LF0oPkTQvriCxGb8/MyazsxoH0/2drCw8RKD4w7nc8fQrJwTWCOFzUjU9pl57zSe0uy8tBMYJQb8WvHB7fxA/MaKvnvQlhnX2nsLmkp020+fXPaRX2cWt7b63Kj33nJt/4tPd3frzMjD9yN4L2mRl/E0kjeHQ/dPIrJVWnqtCGpYRlH3ZNS5POv8AXYekNip6V9Iz7HbugLbv3mu1a8aO/wB+BVjCSkso4y5oVKNRxqcfPtImr7MqGWZ07mHxG5ZfwknWy93I5zjU8/yavs/Z7z3en1JLZ7Yyloi90LDd4sd43y5Z6IoqPAxqVqlXG+84Man7PaGOoFSyOzgd4C/hB5gJuRznAdeo4ezcnjoZ+1Gy1PiDAycHw+VwNiF7KKksM8pVZ0pb0HhmRs5gUVDCIIQd0G9zxJOpRJJYR5UnKcnKT1ZqrttxTfqYqYHKJm87P78pGRH8rWn+paN1LMkjqNgUd2lKo+bx8l6fga3WqX5F7QS2Y1vM393+627SOrZz+362KcafV58P7IJbxypm4PNuyDkfD7+Hxsoa8d6DLPZFf2V1HPB6ePD64LIqw7czMHxB1NPHUM80bw71scx6EXHtWUZbrTIq9JVqcqb5o9PUNU2aNkrDdr2hzTzDhcK2Tyso+eTg4ScZcVod69MQgCAIAgCAIAgCAIAgCAiNptn4a6EwzDq1w8zHfib+mqwnBTWGbNrdVLapvw+a6nnvabZ6agmMMw6sePK9vNv1GirKlNweGdvaXdO5p78PmuhErA2ib2T2mmw+bvYzdpykjJ8L2/Rw0OnoSDJTqODyjUvbKndU92XHk+nrmj0Js/jkNbC2eB12nIg+ZjtWuGhHx4jIqyhNTWUcPc21S3qOFRa+tUSSzIAgCA6qqobGx0jzZrGlzjyDRcn3BeN4WWZRi5SUY8WeYsexJ1VUS1DuMjy63Ifdb7AAPYqmct6TZ9CtqKo0o01yX9/UwFiTFcxmbekI/D4f1+PyVlbx3YHFbYr+1umlwjp+frp8jAU5VH0FD1PHAtlJPvsDuYz9RxVTUhuyaO/srhV6Eanj3ridqwNo3N2MbQ95C6hefFFd0d9Y3HMf0uPucOS3rWplbrOU27ablRVo8Ho+/wDf2NlrbKAIAgCAIAgCAIAgCAIAgCAidpdn4a6EwTDq1w8zHaOb+mqwnBTWGbFrdVLapvwf7PPe0+z01BMYZh1Y8eV7eY+o0VZUpuDwzuLS7p3NPfh810IhYG0TWym0s2HzCWI3acnxk+F7eR5EaHT0JBkp1HB5RqXlnTuqe5LjyfT1zR6E2exyGthbPC67TkQfMx2rXDQj48RkrKE1NZRw9zbVLeo6c1++1EmsyAIDXHbLtF3UDaJh8c2b7aRA/wCoi3o1y1bmphbvUvdh2ntKvtpcI8O/9fg0qtA6066mbcaXnQfHRZ04b8kjXu7hUKMqj5efIqTjc3Ktj58228s+IeBAS2BVNnGM8HcPX9/otW5p5W8uRfbDu/Z1HRlwlw7/ANonFoHWGdgmKSUk8dRGfEx1+hHBzT0IJHtWUZOLyiG4oRr03TlwZ6UwPFo6uCOoiN2vF+rTq09QclawkpLKOBr0J0Kjpz4oz1kQhAEAQBAEAQBAEAQBAEAQETtJgENdCYJm5cWuHmY7RzT/AJdYTgprDNi1uqltU34f32HnvajZ2agmMMoy4sePK9vMfUaKsqU3B4Z3FpeU7mnvw+a6EQsDaJnZXaSbD5hNEbg5PjJ8MjeR5EaHT3gyU6jg8o1Lyzp3VPcn8n09c0ehdncdhrYWzwuuDkQfMx2rXDQ/PiFZQmprKOHubapb1Nya/fajuxjE46WF9RKbMYLnmeQHMk2A9V7KSissxo0ZVpqnDizzXj+LvrKiSpk8zze2jWjJrR0AsFVzm5PLO+treNCkqceXrJHrAnITHaq5EY0zProP85rftqeFvPmcrt2735qhHgtX3/oiFtHPhAEB9a6xBGiM9jJxeVxLTQ1PeMDteBHVVdWnuSwd3s+8V1RUua0feZCiN4uXZvtgaCbu5Cfs8hG/+R3ASD5Hp6AKehV3Hh8Cq2rs/wDyYb0fiXDt7Pwb9jeHAOaQQRcEZgg8COYVkcW008M5IeBAEAQBAEAQBAEAQBAEAQEVtJgENdCYJm5cWuHmY7RzTz+awnBTWGbFrdVLapvwf7PPe1Gzs1BMYZRlxY8eV7eY68xoqypTcHhncWd5Tuqe/D5roQ6wNomdltpJsPmE0RuDk9hPhkbyPI8jp7wZKdRweUal5Z07qnuT+T6euaJntC22OIObHGHMgZYhp8znkZudY2yuQB6nXLOtW39FwNTZmzVapylrJ+RTVAWx0VtSI2Fx48AOZUlKm5ywad9dxtaTm+PJdpVnuJJJ4nNWqWDg5Scm5PizihiEAQBAZWH1ZidfQ5Ecx+qjq01OODdsLyVrV31w5rsLOx4IBBuDmFVtNPDO6p1I1IqcXlM+rwzNidm2332UikqXXgOTHnjETofyfL0W1Qr7vuy4FFtXZXtc1aS97muv78zdbHhwDgQQRcEZgg8COa3zk2saM5IeBAEAQBAEAQBAEAQBAEAQEVtHgMNdCYJm5cWuHmY7RzTz+awnBTWGbFtc1LeoqkP7PPe1Gzk1BMYZRcHNjx5Xt5jrzGnuKralNweGdxZ3lO6p78PmuhDqM2ggPjnAC5NgF6k28IxnOMIuUnhIrWI1neOvoMmj6+pVnSp7kcHDbQvXdVd7kuC9c2YalNAIAgCAIAgJLCq/uzuu8p+HX0WvXo76yuJb7L2k7aW5P4H9O3u6+s2AHUcFXvQ7KMk1lBeHpddhtv5aEiGW8lP+H70fVl9PynLlbO+xRruGj4FRtHZULj34aT8+/wDJu/CcVhqoxNBI17DqNDyI4tPQrfjJSWUcjWo1KMtyosMzVkRBAEAQBAEAQBAEAQBAEBh4picVNGZppGsYOJPyA4k9BmsZSUVlklKjOtLcprLNG9oO3BxAiKNgbAx123AL3OsRvE/dFj5R7SdK+tW39FwOw2ZsxWq35PMn4FMUBbBA2kssgMWxDfO43yj4n9FYUKO4svicdtXaX+RL2dP4F9f108SMWyUwQBAEAQBAEAQElhuJFnhdm34j06dFr1qCnquJcbN2pK3e5PWHl3dnZ4ds+1wIuDcHVV7TTwzsITjOKlF5TPq8MiRwPHJ6OTvaeQsOo4tcOTgciFlCbi8oguLalcR3aiz65G29l+1SCa0dWBBJw3hcxOPzZ7bjqt2ncp6S0OYu9iVaeZUveXTn+/WhsGGZr2h7HBzTwLSCD6EcVsp5KSUXF4ejOxengQBAEAQBAEAQHCaVrGlznBrRmSSAAOpPBD1Jt4RQNqO1OngBZSgTyfizETT68X+jcuq1qlzFaR1Lq02JVq+9V91fX9fPwNRY7j1RWv7yokLzoODWg6NaMh8+a0pzlN5Z09ta0reO7TWCNWBsHxzgBc5AcSvUm3hGM5xgnKTwkQOJ4nv+BmTeep/Zb9GhuavicjtLarr/AO3T0j5/rs8SMWyUoQBAEAQBAEAQBAEBl0Nc6I5ZjUHh+xUVSlGa1N6y2hVtZe7qua9cCwUtW2QeE56jUKvqUpQep2FpfUrlZg9ea5neozcCAksHx6ppDvU8z4+YBu0+rTdp9oWcZyjwZBXtaNdYqRT9dS94P2vzNs2pgZIPxRksd6kG4J9LLYjdP+SKWvsCD1pSa7Hr6+pbsO7UMPltvPfETpIw/Nm8FNG5gysq7FuocEn3P84J+l2nopPJVwnp3jQfcTdSqrB8GaU7O4h8UH4MkGVkZzEjD6OB+qyyiBwkuKYfWRjMyMHq4D6plBQk+CZgVW01HH56uAf/AGNJ9wN1i6kFzJ4WdxP4YPwZAYh2n4fFfdkfKRpGw/N9h8VHK4gjcpbGu58Ul3v8ZKli/bBK67aaBrB+KQl7rdGiwB9pUErt/wAUWlHYEFrVlnu09fQoeMbQVNWb1E75OhNmj0a2zR7AteU5S4suaFpRof8Ajil5+PEjFgbAQHTVVTYxdx9BqVJTpSm9DUu72lbRzN68lzK/XV7pOjdG/rzKsKdKMOBx99tGrdP3tI8l64sw1KaAQBAEAQBAEAQBAEAQBAcmPINwbHmvGk+JlGcoPei8MlqTGjwkF+o4+0arVqWqesS/tNuyj7tdZXVcfn1JaCdrxdpB+fuWpKEo8UdFQuqVdZpyz66HYsCcIAgCAIAgCAIAgCA65pmsF3ED/NBqs4wlLgiCvc0qCzUlj10ImrxnSMW/MePsC26dqlrI56727KXu0FjtfH5LkRL3lxuTc8ytpLGiOfnOU5OUnlnFemIQBAEAQBAEAQBAEAQBAEAQBAcmvINwbHovGsnsZOLynhmfBi8jeJ3h14+9QStoPhoW1DbVzT0k95dv5M6LGmHzAt+IUErWS4MtqO3qMvji19fx5GXHXRu4PHty+aidGa5FhT2ja1OE189PM72uB4EH0Kjw0bcZxl8LycrLwzFkBxcQOJAXqTZhKcY/E8HTJWxt4vb7Df5LNUZvkatTaNrDjNfLXyMSXGmDgC74BTRtZc2V1bb1CP8A4039PXgYE+LyO4Wb6cfeVPG2gu0qa+2rmppH3V2fn8YMBzyTckk9VOlgqpSlJ5k8s4r0xCAIAgCAIAgCAIAgCAIAgCAIAgCAIAgCA56Lw9YWRgZ9NwHoteXEubb4V3CZEeVuBHrYZUBYsyPjl6eHxAEAQBAEAQBAEAQB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0" name="AutoShape 6" descr="data:image/jpeg;base64,/9j/4AAQSkZJRgABAQAAAQABAAD/2wCEAAkGBxMREhUQEhIWFhUXGB0XGBcYFxgaFxcYFRUXGxkYGB0YHSggGBolHhcXITEhJSkrLi4uFx8zODMtNygtLisBCgoKDg0OGxAQGy8mICYtLS0tLS0tLS01NzItLS0tLy0vLy0tLS0tLTItLS0tLS0tLS0tLS0tLS0tLS0tLS0tLf/AABEIAOEA4QMBEQACEQEDEQH/xAAcAAEAAgIDAQAAAAAAAAAAAAAABQYEBwIDCAH/xABCEAABAwIDBQUFBgUCBgMBAAABAAIDBBEFIUEGEjFRYQcTIjJxgZGhscEUQlJi0eEjcoKS8MLxM0NjorKzJIOTFf/EABsBAQACAwEBAAAAAAAAAAAAAAADBQIEBgEH/8QANxEAAgEDAQUFCAIBBAMBAAAAAAECAwQRIQUSMUFRYXGRsfATIjKBocHR4ULxFAYjQ2IzUpKy/9oADAMBAAIRAxEAPwDRqAIAgCAIAgCAID6gMmnoHv4NNuZyHxUcqsY8WblCwuK/wReOr0XiZ8OBn7z/AGAfqteV2uSLej/p+X/JPHd+8eRlx4TEOIJ9T+iidzNlhT2Jax4pvvf4wd7aKMfcb7r/ADWDrTfM247OtY8Ka8M+ZzFOz8Df7R+ixdSfVkqtKC4U4/8AyvwDTsP3G/2hPaT6sO0oPjCP/wAr8HB1FGf+W33W+S99tPqRS2day4014Y8jokwmM8AR6H9VIrmaNWpsS1lwTXc/zkxJsD/C/wBhH1Cljdrmiurf6fl/xz8f1+DAqMPkZmWm3MZj4LYjVhLgypr7PuKKzOOnVar6fcxVIaQQBAEAQBAEAQBAEAQBAEAQBAEAQEjSYS9+Z8I68T6BQVLiMdFqy2tNj1q/vS92Pbx+SJemoI2cG3PM5n9lpzrzlzOkttmW9DVLL6vX9IylCWAQBAEAQBAEAQBAEBjVFCx/FtjzGR/dSwrTiaFzsy3r8Y4fVaf38yHrMJczNviHTj7luU7iMtHoc3d7GrUfeh7y7OPh+CPstgqD4gCAIAgCAIAgCAIAgCAIDupaZ0hs0foPVYzmoLLNi2talxPcprPrmWCiw5sefmdzOnoq+rXlPRaI62y2VSt/el70ur+yMxQFsEPDsp6d8jgyNjnuPBrQXOPoBmvUsmMpxisyeEXHCOzGvns57Gwt5yHxW/lbcg9DZTRtpvsKqttq2p6Re8+z8luw/sehbYz1EjzyY1rB8d4qdWi5srKv+oKr+CCXfr+CfpezTDWcYC8/mkefgCB8FIremuRpT2xdy/ljuSM+PYnD28KOL2tv81l7GHQhe0bp/wDIw/YnDzxo4vY23yT2MOgW0bpf8jMCp7NcNfwgLDzbI8fMkLF29N8iaG2LuP8ALPekQOIdj0Dr9zUSMPJ4a8fDdKjlaLkzcp/6gqr44J92n5Kli/ZfXQ3LGtnb/wBN3it1a6x9guoZW01w1LSjtu2qaSzF9v5RTammfG4skY5jhxa5pa4eoOagaa0ZawnGa3ovK7DqXhkEBh1uHNkz4O5jX15qenXlDtRWXuyqVz7y0l1/PrJAVVK6M2cPbofRb8Jqayjkbm1q2892ovw+46FmawQBAEAQBAEAQBAEBm0FAZTyaOJ+g6qKrVUF2lhYbPndS00iuL+y7SxQQtYN1osP84qtnNyeWdpb29OhDcprCOaxJjuo6R8rxHGxz3uyDWi5PsC9Sb0RhUqRpxcpvCNnbL9kznWkrn7o490w5/1v4D0bf1W3TtecvA56728l7tBfN/ZfnwNnYRgtPSt3IIWRjXdGZ/mPF3tK24wjHgjn61xVrPeqSbM9ZEIQBAEAQBAEAQGDiuEQVTdyeJkg/MMx/KeLT6LGUVLiiWjXqUXvU5NPsNZbUdkpAMlC++vcyHP0Y/6O961KlrzgdBabe/jXXzX3X48DWFbRyQvMcrHMe3i1wII9+nVajTTwzoqdSFSO9B5R0LwzOE0QeN1wuFlGTi8oir0KdeDhUWUV3EMPMRuM26H6HqrGlWU12nF7Q2dO1lnjF8H9n2+ZhKYrggCAIAgCAIAgM3DaIynk0cT9B1UVWqoLtLDZ9hK6qdIri/su0scbA0BoFgFWSk28s7elTjTgoQWEjkvDMsWx+yE+IvtH4Ymmz5SPC3oPxO6e+ylp0pVOBo320KdrH3tW+C9cjemzOy9PQM3YWeIjxSOze/1Og6DJWEKcYLQ426vatzLNR9y5Im1IaoQBAEAQBAEAQBAEAQBAQ+0mzVPXx7k7LkeV4yez+U/Q5LCdOM1hm1a3lW2lvU33rkzRe2Oxs+HP8Q34SfBKBkfyuH3XdNdL52rqtJwfYdhY7Rp3UdNJc1+OwrSiLA+PYHAtIuDxC9TaeUYVKcakXGSymVvEqExG48p4H6HqrKjVU12nFbR2fK1np8L4P7Pt8zCUxWhAEAQBAEB30lMZHBo9/Ic1hOagss2LW2ncVVTh/S6logiDGhreA/y6q5ycnlneW9CFCmqcOCOaxJggLJsVtdLh0txd0Lj/ABI78fzN5PHx4FS0qrg+wr7/AGfC6h0kuD+3cegcJxOKqibPC8OY4ZH5gjQjUKyjJSWUcVWozozcJrDRmLIiCAIAgCAIAgCAIAgCAIAgOmspGTMdFI0PY4Wc0i4IXjSawzKE5QkpReGjRHaDsO+gd3sV3UzjkeJjJ+6/pyd7OPGvrUXDVcDstmbTjcrcnpNfXtX3RS1rlscJog8FrhcFZRk4vKIq9GFaDhNaMrFbSmNxafYeYVpTmpxyjhLu1nbVXTl8n1XUx1maoQBAEB9CAs2GUndsz8xzPToq2vU35acDt9l2X+NSzL4nx/BlqAsywbG7KS4jKY2HcY0XfIRcNv5Ra4uSdL6E6KWlSdR4NG+v4WkMvVvgiPxzBpqOZ0E7d1w/tcNHNOrT/mawnBweGT29xTrwU6b09aMj1iTlk2K2ulw6W4u6Jx/iR34/mbycPjwKlpVXBmhf2ELuGHpJcH65HoHCcTiqomzwvDmOGR5cwRoRyVlGSkso4mtRnRm4TWGjMWREEAQBAEAQBAEAQBAEAQBAdNXSslY6KRocxwIc08CDovGk1hmUJyhJSi8NHnvb3ZR2Hz2FzC+5id01Y78w+IseYFbWpOD7Dt9m38bqnr8S4r7lYUJYmJiVJ3jLfeGY/T2qajU3JdhXbTslc0tPiXD8fMrJCszhmsHxAEAQElglLvO3jwbn6nT9Vr3FTdjhcy52Nae2rb8uEfPl+SwKuOxO+go3zyMhjbvPe4NaOpPwHVepNvCMKtSNODnJ6I9I7J4Aygp2QMsSM3ut53nzO+g6AK1pwUI4RwV5dSuarqS+S6I6tr9l4cQh7uTwvbcxyAeJjvq06t16EAjypSU1gysr2drU3o8Oa6/vozz7juDTUczoJ22cOB+65ujmnUFVs4OLwzt7a5p3EFOD0I5YE5Y9itrZcOl3m3dE4/xI75H8zeThz9ilpVXB9hoX9hC6hrpJcH65HoLCMUiqomzwuDmO4HUHUEaEclZRkpLKOJrUZ0ZuE1hozFkRBAEAQBAEAQBAEAQBAEAQETtPgUddTvp5Nc2u1Y8eVw/zMEhYVIKccM2LW5nb1VUj8+1dDzbidA+nlfBKLPY4tcPTUcweIPIqqlFxeGd9SqxqwU48GYy8JCAxul3Xb44O49D+/H3qwtqm9HD4o4/bVn7Kr7SPCXnz8ePiRi2SlCAIC1UFP3bANeJ9T/llV1p78snebOtv8e3jHnxfe/WDIURvG2exbZweLEJG82RX9z3j/wAf7luWtP8Amzmdu3mqt497+y+/gbYW6c2EBBbXbMQ4hD3cmTxnHIB4mO+rTq3X1AIjqU1NYZuWV7UtZ70eHNdTz5j+CzUUzoJm2cMwfuubo5p1BVbODg8M7e2uadxTU4MjlgTlh2M2vkw6W4O9E4/xIyfMPxN5OHP2KalUlB5XArtoWdK5juyeJcn65HoPB8ViqomzwvDmO11B1BGhHJWMZKSyji61GdGbhNYaMtrweBCyIjkgPhcEB9QC6AID5dACbZoDpp6yOS+49rrcbEFAd6AIAgCA1X207O3a3EIxm20cttWnyPPofD7W8lp3VP8Akjo9hXeJOhLnqvuvuaiWkdOdFbB3jC3XiPUcFLSnuSTNO/tv8ihKHPiu9FVKtDgT4gMzCod+QDQZn0H+BRVpbsGzf2ZQ9tcxi+C1fy/eEWZVZ3Z30NK6aRkLBdz3BjfVxAHzXqWXgwqVFTg5y4JZPT2EYe2mgjp2eWNoaOthmT1JufaraMd1YR88rVXVqOpLi3kzFkRhAEBB7W7MQ4hD3Ugs4ZxyAeJjvqDlca+tiI6lNTWGbdneVLWe9DhzXX1yPPmP4JNRTOgmbZwzBHle3RzTqCq2cHB4Z29tcwuIKcH66EC3xFxOdz8Bl87qR+7hI1IpVXKUtcv6LTzyZ2C7QVMLHsgmdHG/JwB81jkehHMZqRydPhxZpRpQu0nNe7FvD5vsz0+5kYbtHUwP34aiQOBz8RcL8iHZFeKrOOrPZ2FrWTjFYa0yvWGZtXt3Xy+areM7WbZouOIFhdZyrVCGls2z4N5fDjzXdgwmYtVyuDRNO9x4AOeSbdAVjGpVlwZJVtLGgs1I48WT9R2gVzacUZc5j2kh0h/4ltG9D1Us6soxSfE0bbZ9KvVlOL/286cVns7kROGbY1kD99lS8kHMOJc0+t/oo1VqRw2bktn2lVyhDRrjhv65L3jvazIYIhTta2V7bvJzDCMshqbqadbdSa5lVa7OlVqShJ43eP6Nf1e1NZI4vfVSk9HEAX4eWwCh9pVlqi1/wrGk1CeM9r18y2YZ2iTfYKinmeTLuWif947xsQeoupqdXMW3yK272f7KvGMfhk9PuQXZ5NMMQgbC4gud4gCbFts781DbuTkWG1qdKNHO6s5wvXcelFunNBAEAQGLidCyeKSCQXbI0tPo4WuOo4rxrKwzOlUlTmpx4rU8w4nROgmkgf5o3lh/pNrjoeKqZLdeGfQ6NVVYKceDWTGWJIVrFoNyR3I+Ie397qzoS3oI4batD2N1JLg9V8/3kwlMVxN7PxZOf7B8z9Fp3cuCOm/0/R+Or8vu/sS60jpC+djeF99Xd8R4YGF39b/C34Fx9i2LaOZ56FLtyvuW+4v5P6cX9jeqsTjwgCAIAgK9txgMNZSvEwsWNLmPHmYQNOYNsxr7isKlNTWGbVpeVLae9D5rqeYnizLanL2n/daP8jqNVbpLi/OX9iFtm7oyIy+diknmW8ZUY7tL2S0ayv2dVO7cu0g34+uQH04rOa3tUzWtpqjmm4vPH6etTYG1rKdmGUDIdxznXc94A3t4DxA6ggngpas17L3StsaFRXr9qsSWX4/2SHYzR/xaiqIuIoyB6kEn4AJbL3WxtqpmpGHRZ8f6KFM908pPF0r/AIyO/dQNb9THaWkJK2slJco5+b182WHtEo46eeKmjAHdQta7q43Jv1UtzjRGlsVN783zx92VJl87+z0zUdXRRXYbli96pWkv/bHgjNZiMggNNZoY5+86w8TzfwgnkMsgvfa+7uRI/wDBj7eVxWfPRctOGTtxHA5YYop5WlgkJ3GniQB5jyzsvXBwpvPFmELmN1dxUfhjl974F/7DcK355aojKNu431dmfhZS20fdbNPbNXeqqmuS8zda2CmCAIAgCA0d2z4V3VY2cDKdgJ/njs13/bufFV91HE89Tr9hV9+g6b/i/o/TNfrWLsidoIvC13I29+f0W5aS1aOd/wBQUsxhU6afcg1unLlmwhlom9bn4/sq24eajO22NT3LSPbl/UzFAWhuvsSoNyklnIzkktfm2NoA+LnLftViOTktvVd6vGHRefpGxltFEEAQBAEBCbaV3cUU8m7vWYcud8l43hZM6cd+Sj1PP+xWzv8A/QmfASb7jnMIy3X6X5hatKMZ50L++rVrZU/eT+WHov3/AGQmM4PLTymGUOjlbodRzbfzBYtOGkllE0JU7mKnTm1Lt9frsMZxyAJBdpbnz6KNccrgbc3mCjJpz5Y69eztO2Rx3rE5W4Xyvr7eCwXw6dSeppWTl/64+pvLsYoGnDpHXBMr3g20t4bH2WVhSWII5HaEnK5m31+i0+xqbHcLmw+pLXNsWP3oyR4XBrrtzWvKLp1N7GhcUasLu09jvJSwlr2cPI400FRidVl45ZXXcQMmg69AAsUnVnnkZyqU7C33U8y8317vsc9q8MMFW+na0gjdYwc/CACOeayrLNRLuI9nVFTtJzzrq/obs2R7PqSlZHIY+8l3QS5+diRnYcAtqMYx4IoatepVeakmykdutYTNDThobut3g63G+W6ByUNxJJJNFlsilKU5TjLGFjhnj/RdOyChbHh7HAWdIS53U/opYJKKwV9zNzrSlJpvPLh00LusyAIAgCAIDX3bVQ79E2UcYpAf6XgtPx3fcta6WYZLrYVXduHHqvLX8mj1XnYGJirLxO6Z+4qa3eKiK3a9PftJ9mH4Mrd+isjiMFqpG2jYPyj5KqqPM2+0+gWUd23pr/qvI7VgbJ6L7Nabu8NphzaX/wB73O+qs6CxTRwu1J713N9uPBYLMpivCAIAgCA4TRNeC1wBByIPAoDCwzA6emJMMLGF3EtFroDC2t2Vp8RhMUzRvDNklhvMdzHMcxr8VjOO8sE9vXdGe9jK5p8zz3j2zslBM6CVgaRmHAeF7dHNOo+XBVlRSi8SO2salvVp79FJfbvI5zAeIusE2uBtzpxmsSWSwbGbUy4dLvszjdlJHo4cxycNCpKdVweTSvdn07mnu8GuD9cjckm1mF1IibI+N3ejwte0XB/C6/lN1YxqRklhnGVrWrSlKMo8OPQnMPpKWF25CyNjjnZoAJWZrnfUYXDI4SPiY5w4OIFx7UBlhAR+KYLT1Nu/hZJbhvC9kGTMghaxoYwBrRkAOAQHYgCAIAgCArvaFTd5h1U3lGX/AP5kO/0qKsswZvbNnu3UH248dDzgqs7w66ht2OHNpHwWcHiSZDcw36M49U/IqVlbnzouDBkPRU8uLPpFNYgl2LyPqxMz01sezdoaUf8AQj/9bVbUvgXcfPr15uKj/wCz8yXWZrBAEAQBAEAQBAQu1OzcNfCYpRYjNjwPEx3McxzGqwqU1NYZtWl3Utqm/D5rqefNo8CmoZjBM2x4tcPK9ujmnl8lWTg4PDO3tbqnc09+Hz7OxkWsDZMaUWfllcceoP7qaD0z0ZXXNNOq4vhKOPAvvZfQ1NZXNqXSOcIv+JITxNsmfI29Ft0t6Ut9nPXypW9FW8NXxb9ekjfq2CnCAIAgCAIAgCAICN2lYHUlS06wyf8ArcsZ/Cye2eK0Guq8zzAqg+hgr1HkuDKernB81LezgPRU8uLPpFPWC7l5H1YmZ6b2RfvUNKf+hH/62q2p/Au4+fXixcVF/wBn5lZ7T9spMPETIQ0vkubuFwGtXlWe4smdja/5NRwbxpkx9ku0tk9PLLVARuhFyQcnX4W6k6JTqKayeXVpK3qKGc54YKXX9rVa6QuiDGMvk0tubaXN+Khdzroizp7FzFOcsM2Fs9t6ybD5K2WzXRXD2j8QGVvXJbEZqUd4qK9vKlVdLi8/0UWi7Yqlr3GSFj2u8oB3S3lc6qBXC1yiyqbHmlHdlq+OfHQwq3tYr3m7O7jHINv8SVi7l8kTw2Gv5z8ES2zva/Iy4rWhwtk9osb6AjqpKddS0ZqXmy5UUpQeVnHiY+IdsVU4nuoY2DTeu4/osXcrkieGxJv45pdyz+D7gPa7OyT/AOWGvjP4G2IOg6r2nX3s5I7vZTpRTg8tvGO8httdv34i3uu4YxgN2k5yNPMHS+oUVWtGSxg3bHZ9ahLf38PotfXgUwTFvmNxz5eqg3FL4S2VxKk/9x5XX8nCS7+g0tx9eiyWIEVXeuNc4XLr39hN7I7Vz4W8vi8bHZPYeDrnIn81zk76KWnP3so0bu1j7Ldks66Pnlvn1y+JdGdslQGODoGb5yY4HIX/ABAqVXCaehX1NjzhKOJZTaT7Cc2D7TX1MvcVTWtyLg9uQs3jcaLKlV39CC+2e7ZKW9lMwsS7XHCrDYWNdThwaSfM4XsXDkPmvHXSlumUNmTlbuq3h8Uuz7dhJdo3aI+lLIKXd7xzQ9ziL7odwFuayq1NxGFhY/5LeXhIr2z3azUiRrKlrHsJAJA3XC+vVRwr7zw0bN3sn2NN1Iy0XU7z2wzNnd/BY6HeIAuQ6wPG/Beu4Sk00Yw2ROdJTjLVrOP2Tm2XaX3EVO+lDXGZpf4uDWi3LW5WdSqoLJq2dk7ibhnGPX5KxhXa3ViZvfiMxkgODW2IBPEG6jjcZljBu19kezpOallpZ4fsufaNt59iZG2n3XSyDezzDWcypatTcWTRsrR3NTd4JcWNmdrXYhhtU+Roa+OORriPKf4ZIIXm/vU2zOVu6F1GnnOq8zRqqzuwV6eS4FPV1k+alspXXYw82j5KnqLE2u0+h2kt6hB/9V5HYsDYPR3Z1Ud5htM7kzd/scW/RWlB5po4PacN26mu3Pjqar7bqnerms/BEP8AuN/oorl8EWGxI/HLuRrxpIuN47pINtMhxPVQb73d1Fr/AI8VWdefJadi5stJ2HnFA7EX3aG2IjtmWHi53zCnVDEHniVUtqb1zHd+DOO/OmfwVttQ8NdGHkRuIc5uhc3gT/nJQKo1DdLWVpGVwqz5L69TuqsKeyKKofcCQu3BzaBYu+OSkcN2nl8zUp3Xt73dj8MU/HRZ+yOmnlDS7eja+7bDeOTSTmd3U2ssadSMFnGpne2tS4nGKliC46/b8nR3J3PC0lrS1rjo3MWB6olJ5mzKdWlTcLaPHKWOiWuplUEkbZWOljMkYdd7AbXA0968pOMXmRnfUq1SnuUuOddcaFw20noJKOnko6dsRdIQ4W8Q3WnIlbFWSdPQpdn0JxvN2fGOfLH3Kjh1RExzjLEZfB4Gk2ZvHV3O3JRUpQim2Wd/Sr1pxp0spc3y/fd4mJ3BLSA0uAsXWBIAvxPILGKlJuSJasqVKnGjN5zha68+LOmtJ3bDK+RPsXlLGTK/clT3U8Z0b+X3OZeDugZ3P/jn9AvEmstmbqQkoQi85a+mv2R8kPja31d8LfVI6Rb+QqvNeEOmZfTH3O0FwNw4gWIIGt7ZHpkkZ7qaXE9rWyrVIynwjy7dC3bE7Nd6HV043aaAF5J/5hbwA6XU9Cl/JlTtS/zmjTfe/t+fDqV3Eat9TO6Q23pHG1zkOQ9AB8FH/wCWobixY2mef3f48kR5k3Gh17kWz5m4Sn/5fEXjbsM82o/Vo7AoXq2ywglCKj8jkal77NdwZ4W+nm/1fBS1JZjHuNSzoezqVX1l9s/cy6/CJIGxPkvaZneN9CbEezL3r2tDdSZDs+79vKpF9cruenrvODO+qJGMJMkjrMb6DJo9APqvG3VkZwhTsKDfp9EbymwVuG4JPF94xO3zzfIN3/UtqolGm0uhR2cpVr2EpcXLP3NGKrO6OE7rNceQJ+CygsySIriW5SlLon5FRurg+clmwp94m9MvcVV3CxUZ3OyKm/aQ7MrwZlqEsjeHYtXb9E6LWOUj+l4Dh8S5WFq8wwcft2nu3Kl1Xlp+DWnapLvYnPfTdHsDf3Udx8SNvYyxQk+37IrdDI6GWKSSI3Y5shY77w+oOnovF/tT1Jaklf2z9m8Pp29H3nofFcViqMKlqIxdjoSbW4eHgt1Pmcs4tPD4mhNksI+11cNMeDneL+Vouf09q0aMd6Z1e0q0qNviPF6fTUu3bZTd1JSxsbaNsTmi3Di3L4Ka54Irdipe0k+ePuaz4jgQ7eOdxYt0AHxuoW4KOEtS0jTuXcOcpYhnRaa+uJl/Z5hD3m6RC5wF9HOaDa3P1WSUlSeTXlOlUv4bvFJ5f27WdNIWh95GlzLcA7dN9dFhB00veWWbF1Tupz/2pJLHz8mWHaqSAwUn2ZhY0teXBxud7eANzqpazW4scDQ2bCorqp7R5klh+K/BXpaOQRiRzHNY+4Y/R1jbLr0UTpuKUuRY07yFac6KeJLK/aLxQbXw09AIoKVneHwz7wuCCPMTqCtpVVuZivkUMrKbuPZ1p4zwb1z69cii1cjS67WEAnNtwQ2/InO3Ra0tyWq0Zc0VdUpKnUW9Hrp9c/v5mKyIB4tyJty4Lxybg8ksaEYV1u8MN48PoI85XHk23xuvXpTR5T966lLoseTZzDw4ubwtl69Qsd1xxIl9rGtv0tU9V+0bF2m2zZPhcFLC0McTuytGQAYAfccvYtqpUTp5XMobOykrvcmvh1/BU8K2ZqqtpfDTue0fesN2442JUEKM2srQs7raFtCW5NbzXYn5kLVsIbukWO80EciHgELGK3Ztd5NWlGrbRa4Nx/8A0iSw7CH1JfuAkxMMthrbK3uJWdGG8pEG0rn2M6Xfl93D7s6KWAyPbGOL3Bv9xsoqazJI3Lup7OhKa6eeiNmds1O2KKhhA8jCL9AALe9bVx8JQ7GX+++5/Y59iGANe6SteLlh3I+hsC4+unsXtvDEc9Rteu51vZ8o+Zae2at3KDu9ZZGt9jbvJ97R71jdPEMGWw6e9db3RN/b7milXnZGLib7RP8AS3vNlNQWaiK/atTctJvrp4srVvRWWThia2fku1zeRv7x+y07uOqZ0/8Ap+rmE6fR58f6JVaZ0RsTsVxMR1b6cnKZmXV8V3Af2l/uWzayxLHUotvUd6iqi/i/o/3g2NtBsLSVsomlYd8cS023raHmt5wi+KOXp16lNNQk0mc8b2Io6sMEkebBugtNjYaXGiSipcTynWnSeYNruJOjwSGKD7Kxn8K27u9DxWWDBybeXxIbZ7YKlopzURB29YgAm4aDyWMYRi8pEtW5q1YqM5ZSJbaDAIK2Pup2Bw0OrTzB0XrSejI4ylB70XhlXw7spoYnb7g+TkHnw+7VYqnBcEbFW9r1ViUnjw8i01+AU80H2Z8Te70aBa3UciszWTaeUVml7KsPYbljn9HOJCwVOC5GxO8rz+Kb8STxbYWiqI2ROi3Ws8u6bEe5euKejRHTrVKct6DaZmnZimNMKN0QMTRYA6dfVe4WMEe8872deJg4NsHRUu/uR72+LO3zvZcs15GKjwRJVrVKuN+TeOpEVnZNQPdvN7xg/C12Xs5LF0oPkTQvriCxGb8/MyazsxoH0/2drCw8RKD4w7nc8fQrJwTWCOFzUjU9pl57zSe0uy8tBMYJQb8WvHB7fxA/MaKvnvQlhnX2nsLmkp020+fXPaRX2cWt7b63Kj33nJt/4tPd3frzMjD9yN4L2mRl/E0kjeHQ/dPIrJVWnqtCGpYRlH3ZNS5POv8AXYekNip6V9Iz7HbugLbv3mu1a8aO/wB+BVjCSkso4y5oVKNRxqcfPtImr7MqGWZ07mHxG5ZfwknWy93I5zjU8/yavs/Z7z3en1JLZ7Yyloi90LDd4sd43y5Z6IoqPAxqVqlXG+84Man7PaGOoFSyOzgd4C/hB5gJuRznAdeo4ezcnjoZ+1Gy1PiDAycHw+VwNiF7KKksM8pVZ0pb0HhmRs5gUVDCIIQd0G9zxJOpRJJYR5UnKcnKT1ZqrttxTfqYqYHKJm87P78pGRH8rWn+paN1LMkjqNgUd2lKo+bx8l6fga3WqX5F7QS2Y1vM393+627SOrZz+362KcafV58P7IJbxypm4PNuyDkfD7+Hxsoa8d6DLPZFf2V1HPB6ePD64LIqw7czMHxB1NPHUM80bw71scx6EXHtWUZbrTIq9JVqcqb5o9PUNU2aNkrDdr2hzTzDhcK2Tyso+eTg4ScZcVod69MQgCAIAgCAIAgCAIAgCAiNptn4a6EwzDq1w8zHfib+mqwnBTWGbNrdVLapvw+a6nnvabZ6agmMMw6sePK9vNv1GirKlNweGdvaXdO5p78PmuhErA2ib2T2mmw+bvYzdpykjJ8L2/Rw0OnoSDJTqODyjUvbKndU92XHk+nrmj0Js/jkNbC2eB12nIg+ZjtWuGhHx4jIqyhNTWUcPc21S3qOFRa+tUSSzIAgCA6qqobGx0jzZrGlzjyDRcn3BeN4WWZRi5SUY8WeYsexJ1VUS1DuMjy63Ifdb7AAPYqmct6TZ9CtqKo0o01yX9/UwFiTFcxmbekI/D4f1+PyVlbx3YHFbYr+1umlwjp+frp8jAU5VH0FD1PHAtlJPvsDuYz9RxVTUhuyaO/srhV6Eanj3ridqwNo3N2MbQ95C6hefFFd0d9Y3HMf0uPucOS3rWplbrOU27ablRVo8Ho+/wDf2NlrbKAIAgCAIAgCAIAgCAIAgCAidpdn4a6EwTDq1w8zHaOb+mqwnBTWGbFrdVLapvwf7PPe0+z01BMYZh1Y8eV7eY+o0VZUpuDwzuLS7p3NPfh810IhYG0TWym0s2HzCWI3acnxk+F7eR5EaHT0JBkp1HB5RqXlnTuqe5LjyfT1zR6E2exyGthbPC67TkQfMx2rXDQj48RkrKE1NZRw9zbVLeo6c1++1EmsyAIDXHbLtF3UDaJh8c2b7aRA/wCoi3o1y1bmphbvUvdh2ntKvtpcI8O/9fg0qtA6066mbcaXnQfHRZ04b8kjXu7hUKMqj5efIqTjc3Ktj58228s+IeBAS2BVNnGM8HcPX9/otW5p5W8uRfbDu/Z1HRlwlw7/ANonFoHWGdgmKSUk8dRGfEx1+hHBzT0IJHtWUZOLyiG4oRr03TlwZ6UwPFo6uCOoiN2vF+rTq09QclawkpLKOBr0J0Kjpz4oz1kQhAEAQBAEAQBAEAQBAEAQETtJgENdCYJm5cWuHmY7RzT/AJdYTgprDNi1uqltU34f32HnvajZ2agmMMoy4sePK9vMfUaKsqU3B4Z3FpeU7mnvw+a6EQsDaJnZXaSbD5hNEbg5PjJ8MjeR5EaHT3gyU6jg8o1Lyzp3VPcn8n09c0ehdncdhrYWzwuuDkQfMx2rXDQ/PiFZQmprKOHubapb1Nya/fajuxjE46WF9RKbMYLnmeQHMk2A9V7KSissxo0ZVpqnDizzXj+LvrKiSpk8zze2jWjJrR0AsFVzm5PLO+treNCkqceXrJHrAnITHaq5EY0zProP85rftqeFvPmcrt2735qhHgtX3/oiFtHPhAEB9a6xBGiM9jJxeVxLTQ1PeMDteBHVVdWnuSwd3s+8V1RUua0feZCiN4uXZvtgaCbu5Cfs8hG/+R3ASD5Hp6AKehV3Hh8Cq2rs/wDyYb0fiXDt7Pwb9jeHAOaQQRcEZgg8COYVkcW008M5IeBAEAQBAEAQBAEAQBAEAQEVtJgENdCYJm5cWuHmY7RzTz+awnBTWGbFrdVLapvwf7PPe1Gzs1BMYZRlxY8eV7eY68xoqypTcHhncWd5Tuqe/D5roQ6wNomdltpJsPmE0RuDk9hPhkbyPI8jp7wZKdRweUal5Z07qnuT+T6euaJntC22OIObHGHMgZYhp8znkZudY2yuQB6nXLOtW39FwNTZmzVapylrJ+RTVAWx0VtSI2Fx48AOZUlKm5ywad9dxtaTm+PJdpVnuJJJ4nNWqWDg5Scm5PizihiEAQBAZWH1ZidfQ5Ecx+qjq01OODdsLyVrV31w5rsLOx4IBBuDmFVtNPDO6p1I1IqcXlM+rwzNidm2332UikqXXgOTHnjETofyfL0W1Qr7vuy4FFtXZXtc1aS97muv78zdbHhwDgQQRcEZgg8COa3zk2saM5IeBAEAQBAEAQBAEAQBAEAQEVtHgMNdCYJm5cWuHmY7RzTz+awnBTWGbFtc1LeoqkP7PPe1Gzk1BMYZRcHNjx5Xt5jrzGnuKralNweGdxZ3lO6p78PmuhDqM2ggPjnAC5NgF6k28IxnOMIuUnhIrWI1neOvoMmj6+pVnSp7kcHDbQvXdVd7kuC9c2YalNAIAgCAIAgJLCq/uzuu8p+HX0WvXo76yuJb7L2k7aW5P4H9O3u6+s2AHUcFXvQ7KMk1lBeHpddhtv5aEiGW8lP+H70fVl9PynLlbO+xRruGj4FRtHZULj34aT8+/wDJu/CcVhqoxNBI17DqNDyI4tPQrfjJSWUcjWo1KMtyosMzVkRBAEAQBAEAQBAEAQBAEBh4picVNGZppGsYOJPyA4k9BmsZSUVlklKjOtLcprLNG9oO3BxAiKNgbAx123AL3OsRvE/dFj5R7SdK+tW39FwOw2ZsxWq35PMn4FMUBbBA2kssgMWxDfO43yj4n9FYUKO4svicdtXaX+RL2dP4F9f108SMWyUwQBAEAQBAEAQElhuJFnhdm34j06dFr1qCnquJcbN2pK3e5PWHl3dnZ4ds+1wIuDcHVV7TTwzsITjOKlF5TPq8MiRwPHJ6OTvaeQsOo4tcOTgciFlCbi8oguLalcR3aiz65G29l+1SCa0dWBBJw3hcxOPzZ7bjqt2ncp6S0OYu9iVaeZUveXTn+/WhsGGZr2h7HBzTwLSCD6EcVsp5KSUXF4ejOxengQBAEAQBAEAQHCaVrGlznBrRmSSAAOpPBD1Jt4RQNqO1OngBZSgTyfizETT68X+jcuq1qlzFaR1Lq02JVq+9V91fX9fPwNRY7j1RWv7yokLzoODWg6NaMh8+a0pzlN5Z09ta0reO7TWCNWBsHxzgBc5AcSvUm3hGM5xgnKTwkQOJ4nv+BmTeep/Zb9GhuavicjtLarr/AO3T0j5/rs8SMWyUoQBAEAQBAEAQBAEBl0Nc6I5ZjUHh+xUVSlGa1N6y2hVtZe7qua9cCwUtW2QeE56jUKvqUpQep2FpfUrlZg9ea5neozcCAksHx6ppDvU8z4+YBu0+rTdp9oWcZyjwZBXtaNdYqRT9dS94P2vzNs2pgZIPxRksd6kG4J9LLYjdP+SKWvsCD1pSa7Hr6+pbsO7UMPltvPfETpIw/Nm8FNG5gysq7FuocEn3P84J+l2nopPJVwnp3jQfcTdSqrB8GaU7O4h8UH4MkGVkZzEjD6OB+qyyiBwkuKYfWRjMyMHq4D6plBQk+CZgVW01HH56uAf/AGNJ9wN1i6kFzJ4WdxP4YPwZAYh2n4fFfdkfKRpGw/N9h8VHK4gjcpbGu58Ul3v8ZKli/bBK67aaBrB+KQl7rdGiwB9pUErt/wAUWlHYEFrVlnu09fQoeMbQVNWb1E75OhNmj0a2zR7AteU5S4suaFpRof8Ajil5+PEjFgbAQHTVVTYxdx9BqVJTpSm9DUu72lbRzN68lzK/XV7pOjdG/rzKsKdKMOBx99tGrdP3tI8l64sw1KaAQBAEAQBAEAQBAEAQBAcmPINwbHmvGk+JlGcoPei8MlqTGjwkF+o4+0arVqWqesS/tNuyj7tdZXVcfn1JaCdrxdpB+fuWpKEo8UdFQuqVdZpyz66HYsCcIAgCAIAgCAIAgCA65pmsF3ED/NBqs4wlLgiCvc0qCzUlj10ImrxnSMW/MePsC26dqlrI56727KXu0FjtfH5LkRL3lxuTc8ytpLGiOfnOU5OUnlnFemIQBAEAQBAEAQBAEAQBAEAQBAcmvINwbHovGsnsZOLynhmfBi8jeJ3h14+9QStoPhoW1DbVzT0k95dv5M6LGmHzAt+IUErWS4MtqO3qMvji19fx5GXHXRu4PHty+aidGa5FhT2ja1OE189PM72uB4EH0Kjw0bcZxl8LycrLwzFkBxcQOJAXqTZhKcY/E8HTJWxt4vb7Df5LNUZvkatTaNrDjNfLXyMSXGmDgC74BTRtZc2V1bb1CP8A4039PXgYE+LyO4Wb6cfeVPG2gu0qa+2rmppH3V2fn8YMBzyTckk9VOlgqpSlJ5k8s4r0xCAIAgCAIAgCAIAgCAIAgCAIAgCAIAgCA56Lw9YWRgZ9NwHoteXEubb4V3CZEeVuBHrYZUBYsyPjl6eHxAEAQBAEAQBAEAQB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2" name="AutoShape 8" descr="data:image/jpeg;base64,/9j/4AAQSkZJRgABAQAAAQABAAD/2wCEAAkGBxMREhUQEhIWFhUXGB0XGBcYFxgaFxcYFRUXGxkYGB0YHSggGBolHhcXITEhJSkrLi4uFx8zODMtNygtLisBCgoKDg0OGxAQGy8mICYtLS0tLS0tLS01NzItLS0tLy0vLy0tLS0tLTItLS0tLS0tLS0tLS0tLS0tLS0tLS0tLf/AABEIAOEA4QMBEQACEQEDEQH/xAAcAAEAAgIDAQAAAAAAAAAAAAAABQYEBwIDCAH/xABCEAABAwIDBQUFBgUCBgMBAAABAAIDBBEFIUEGEjFRYQcTIjJxgZGhscEUQlJi0eEjcoKS8MLxM0NjorKzJIOTFf/EABsBAQACAwEBAAAAAAAAAAAAAAADBQIEBgEH/8QANxEAAgEDAQUFCAIBBAMBAAAAAAECAwQRIQUSMUFRYXGRsfATIjKBocHR4ULxFAYjQ2IzUpKy/9oADAMBAAIRAxEAPwDRqAIAgCAIAgCAID6gMmnoHv4NNuZyHxUcqsY8WblCwuK/wReOr0XiZ8OBn7z/AGAfqteV2uSLej/p+X/JPHd+8eRlx4TEOIJ9T+iidzNlhT2Jax4pvvf4wd7aKMfcb7r/ADWDrTfM247OtY8Ka8M+ZzFOz8Df7R+ixdSfVkqtKC4U4/8AyvwDTsP3G/2hPaT6sO0oPjCP/wAr8HB1FGf+W33W+S99tPqRS2day4014Y8jokwmM8AR6H9VIrmaNWpsS1lwTXc/zkxJsD/C/wBhH1Cljdrmiurf6fl/xz8f1+DAqMPkZmWm3MZj4LYjVhLgypr7PuKKzOOnVar6fcxVIaQQBAEAQBAEAQBAEAQBAEAQBAEAQEjSYS9+Z8I68T6BQVLiMdFqy2tNj1q/vS92Pbx+SJemoI2cG3PM5n9lpzrzlzOkttmW9DVLL6vX9IylCWAQBAEAQBAEAQBAEBjVFCx/FtjzGR/dSwrTiaFzsy3r8Y4fVaf38yHrMJczNviHTj7luU7iMtHoc3d7GrUfeh7y7OPh+CPstgqD4gCAIAgCAIAgCAIAgCAIDupaZ0hs0foPVYzmoLLNi2talxPcprPrmWCiw5sefmdzOnoq+rXlPRaI62y2VSt/el70ur+yMxQFsEPDsp6d8jgyNjnuPBrQXOPoBmvUsmMpxisyeEXHCOzGvns57Gwt5yHxW/lbcg9DZTRtpvsKqttq2p6Re8+z8luw/sehbYz1EjzyY1rB8d4qdWi5srKv+oKr+CCXfr+CfpezTDWcYC8/mkefgCB8FIremuRpT2xdy/ljuSM+PYnD28KOL2tv81l7GHQhe0bp/wDIw/YnDzxo4vY23yT2MOgW0bpf8jMCp7NcNfwgLDzbI8fMkLF29N8iaG2LuP8ALPekQOIdj0Dr9zUSMPJ4a8fDdKjlaLkzcp/6gqr44J92n5Kli/ZfXQ3LGtnb/wBN3it1a6x9guoZW01w1LSjtu2qaSzF9v5RTammfG4skY5jhxa5pa4eoOagaa0ZawnGa3ovK7DqXhkEBh1uHNkz4O5jX15qenXlDtRWXuyqVz7y0l1/PrJAVVK6M2cPbofRb8Jqayjkbm1q2892ovw+46FmawQBAEAQBAEAQBAEBm0FAZTyaOJ+g6qKrVUF2lhYbPndS00iuL+y7SxQQtYN1osP84qtnNyeWdpb29OhDcprCOaxJjuo6R8rxHGxz3uyDWi5PsC9Sb0RhUqRpxcpvCNnbL9kznWkrn7o490w5/1v4D0bf1W3TtecvA56728l7tBfN/ZfnwNnYRgtPSt3IIWRjXdGZ/mPF3tK24wjHgjn61xVrPeqSbM9ZEIQBAEAQBAEAQGDiuEQVTdyeJkg/MMx/KeLT6LGUVLiiWjXqUXvU5NPsNZbUdkpAMlC++vcyHP0Y/6O961KlrzgdBabe/jXXzX3X48DWFbRyQvMcrHMe3i1wII9+nVajTTwzoqdSFSO9B5R0LwzOE0QeN1wuFlGTi8oir0KdeDhUWUV3EMPMRuM26H6HqrGlWU12nF7Q2dO1lnjF8H9n2+ZhKYrggCAIAgCAIAgM3DaIynk0cT9B1UVWqoLtLDZ9hK6qdIri/su0scbA0BoFgFWSk28s7elTjTgoQWEjkvDMsWx+yE+IvtH4Ymmz5SPC3oPxO6e+ylp0pVOBo320KdrH3tW+C9cjemzOy9PQM3YWeIjxSOze/1Og6DJWEKcYLQ426vatzLNR9y5Im1IaoQBAEAQBAEAQBAEAQBAQ+0mzVPXx7k7LkeV4yez+U/Q5LCdOM1hm1a3lW2lvU33rkzRe2Oxs+HP8Q34SfBKBkfyuH3XdNdL52rqtJwfYdhY7Rp3UdNJc1+OwrSiLA+PYHAtIuDxC9TaeUYVKcakXGSymVvEqExG48p4H6HqrKjVU12nFbR2fK1np8L4P7Pt8zCUxWhAEAQBAEB30lMZHBo9/Ic1hOagss2LW2ncVVTh/S6logiDGhreA/y6q5ycnlneW9CFCmqcOCOaxJggLJsVtdLh0txd0Lj/ABI78fzN5PHx4FS0qrg+wr7/AGfC6h0kuD+3cegcJxOKqibPC8OY4ZH5gjQjUKyjJSWUcVWozozcJrDRmLIiCAIAgCAIAgCAIAgCAIAgOmspGTMdFI0PY4Wc0i4IXjSawzKE5QkpReGjRHaDsO+gd3sV3UzjkeJjJ+6/pyd7OPGvrUXDVcDstmbTjcrcnpNfXtX3RS1rlscJog8FrhcFZRk4vKIq9GFaDhNaMrFbSmNxafYeYVpTmpxyjhLu1nbVXTl8n1XUx1maoQBAEB9CAs2GUndsz8xzPToq2vU35acDt9l2X+NSzL4nx/BlqAsywbG7KS4jKY2HcY0XfIRcNv5Ra4uSdL6E6KWlSdR4NG+v4WkMvVvgiPxzBpqOZ0E7d1w/tcNHNOrT/mawnBweGT29xTrwU6b09aMj1iTlk2K2ulw6W4u6Jx/iR34/mbycPjwKlpVXBmhf2ELuGHpJcH65HoHCcTiqomzwvDmOGR5cwRoRyVlGSkso4mtRnRm4TWGjMWREEAQBAEAQBAEAQBAEAQBAdNXSslY6KRocxwIc08CDovGk1hmUJyhJSi8NHnvb3ZR2Hz2FzC+5id01Y78w+IseYFbWpOD7Dt9m38bqnr8S4r7lYUJYmJiVJ3jLfeGY/T2qajU3JdhXbTslc0tPiXD8fMrJCszhmsHxAEAQElglLvO3jwbn6nT9Vr3FTdjhcy52Nae2rb8uEfPl+SwKuOxO+go3zyMhjbvPe4NaOpPwHVepNvCMKtSNODnJ6I9I7J4Aygp2QMsSM3ut53nzO+g6AK1pwUI4RwV5dSuarqS+S6I6tr9l4cQh7uTwvbcxyAeJjvq06t16EAjypSU1gysr2drU3o8Oa6/vozz7juDTUczoJ22cOB+65ujmnUFVs4OLwzt7a5p3EFOD0I5YE5Y9itrZcOl3m3dE4/xI75H8zeThz9ilpVXB9hoX9hC6hrpJcH65HoLCMUiqomzwuDmO4HUHUEaEclZRkpLKOJrUZ0ZuE1hozFkRBAEAQBAEAQBAEAQBAEAQETtPgUddTvp5Nc2u1Y8eVw/zMEhYVIKccM2LW5nb1VUj8+1dDzbidA+nlfBKLPY4tcPTUcweIPIqqlFxeGd9SqxqwU48GYy8JCAxul3Xb44O49D+/H3qwtqm9HD4o4/bVn7Kr7SPCXnz8ePiRi2SlCAIC1UFP3bANeJ9T/llV1p78snebOtv8e3jHnxfe/WDIURvG2exbZweLEJG82RX9z3j/wAf7luWtP8Amzmdu3mqt497+y+/gbYW6c2EBBbXbMQ4hD3cmTxnHIB4mO+rTq3X1AIjqU1NYZuWV7UtZ70eHNdTz5j+CzUUzoJm2cMwfuubo5p1BVbODg8M7e2uadxTU4MjlgTlh2M2vkw6W4O9E4/xIyfMPxN5OHP2KalUlB5XArtoWdK5juyeJcn65HoPB8ViqomzwvDmO11B1BGhHJWMZKSyji61GdGbhNYaMtrweBCyIjkgPhcEB9QC6AID5dACbZoDpp6yOS+49rrcbEFAd6AIAgCA1X207O3a3EIxm20cttWnyPPofD7W8lp3VP8Akjo9hXeJOhLnqvuvuaiWkdOdFbB3jC3XiPUcFLSnuSTNO/tv8ihKHPiu9FVKtDgT4gMzCod+QDQZn0H+BRVpbsGzf2ZQ9tcxi+C1fy/eEWZVZ3Z30NK6aRkLBdz3BjfVxAHzXqWXgwqVFTg5y4JZPT2EYe2mgjp2eWNoaOthmT1JufaraMd1YR88rVXVqOpLi3kzFkRhAEBB7W7MQ4hD3Ugs4ZxyAeJjvqDlca+tiI6lNTWGbdneVLWe9DhzXX1yPPmP4JNRTOgmbZwzBHle3RzTqCq2cHB4Z29tcwuIKcH66EC3xFxOdz8Bl87qR+7hI1IpVXKUtcv6LTzyZ2C7QVMLHsgmdHG/JwB81jkehHMZqRydPhxZpRpQu0nNe7FvD5vsz0+5kYbtHUwP34aiQOBz8RcL8iHZFeKrOOrPZ2FrWTjFYa0yvWGZtXt3Xy+areM7WbZouOIFhdZyrVCGls2z4N5fDjzXdgwmYtVyuDRNO9x4AOeSbdAVjGpVlwZJVtLGgs1I48WT9R2gVzacUZc5j2kh0h/4ltG9D1Us6soxSfE0bbZ9KvVlOL/286cVns7kROGbY1kD99lS8kHMOJc0+t/oo1VqRw2bktn2lVyhDRrjhv65L3jvazIYIhTta2V7bvJzDCMshqbqadbdSa5lVa7OlVqShJ43eP6Nf1e1NZI4vfVSk9HEAX4eWwCh9pVlqi1/wrGk1CeM9r18y2YZ2iTfYKinmeTLuWif947xsQeoupqdXMW3yK272f7KvGMfhk9PuQXZ5NMMQgbC4gud4gCbFts781DbuTkWG1qdKNHO6s5wvXcelFunNBAEAQGLidCyeKSCQXbI0tPo4WuOo4rxrKwzOlUlTmpx4rU8w4nROgmkgf5o3lh/pNrjoeKqZLdeGfQ6NVVYKceDWTGWJIVrFoNyR3I+Ie397qzoS3oI4batD2N1JLg9V8/3kwlMVxN7PxZOf7B8z9Fp3cuCOm/0/R+Or8vu/sS60jpC+djeF99Xd8R4YGF39b/C34Fx9i2LaOZ56FLtyvuW+4v5P6cX9jeqsTjwgCAIAgK9txgMNZSvEwsWNLmPHmYQNOYNsxr7isKlNTWGbVpeVLae9D5rqeYnizLanL2n/daP8jqNVbpLi/OX9iFtm7oyIy+diknmW8ZUY7tL2S0ayv2dVO7cu0g34+uQH04rOa3tUzWtpqjmm4vPH6etTYG1rKdmGUDIdxznXc94A3t4DxA6ggngpas17L3StsaFRXr9qsSWX4/2SHYzR/xaiqIuIoyB6kEn4AJbL3WxtqpmpGHRZ8f6KFM908pPF0r/AIyO/dQNb9THaWkJK2slJco5+b182WHtEo46eeKmjAHdQta7q43Jv1UtzjRGlsVN783zx92VJl87+z0zUdXRRXYbli96pWkv/bHgjNZiMggNNZoY5+86w8TzfwgnkMsgvfa+7uRI/wDBj7eVxWfPRctOGTtxHA5YYop5WlgkJ3GniQB5jyzsvXBwpvPFmELmN1dxUfhjl974F/7DcK355aojKNu431dmfhZS20fdbNPbNXeqqmuS8zda2CmCAIAgCA0d2z4V3VY2cDKdgJ/njs13/bufFV91HE89Tr9hV9+g6b/i/o/TNfrWLsidoIvC13I29+f0W5aS1aOd/wBQUsxhU6afcg1unLlmwhlom9bn4/sq24eajO22NT3LSPbl/UzFAWhuvsSoNyklnIzkktfm2NoA+LnLftViOTktvVd6vGHRefpGxltFEEAQBAEBCbaV3cUU8m7vWYcud8l43hZM6cd+Sj1PP+xWzv8A/QmfASb7jnMIy3X6X5hatKMZ50L++rVrZU/eT+WHov3/AGQmM4PLTymGUOjlbodRzbfzBYtOGkllE0JU7mKnTm1Lt9frsMZxyAJBdpbnz6KNccrgbc3mCjJpz5Y69eztO2Rx3rE5W4Xyvr7eCwXw6dSeppWTl/64+pvLsYoGnDpHXBMr3g20t4bH2WVhSWII5HaEnK5m31+i0+xqbHcLmw+pLXNsWP3oyR4XBrrtzWvKLp1N7GhcUasLu09jvJSwlr2cPI400FRidVl45ZXXcQMmg69AAsUnVnnkZyqU7C33U8y8317vsc9q8MMFW+na0gjdYwc/CACOeayrLNRLuI9nVFTtJzzrq/obs2R7PqSlZHIY+8l3QS5+diRnYcAtqMYx4IoatepVeakmykdutYTNDThobut3g63G+W6ByUNxJJJNFlsilKU5TjLGFjhnj/RdOyChbHh7HAWdIS53U/opYJKKwV9zNzrSlJpvPLh00LusyAIAgCAIDX3bVQ79E2UcYpAf6XgtPx3fcta6WYZLrYVXduHHqvLX8mj1XnYGJirLxO6Z+4qa3eKiK3a9PftJ9mH4Mrd+isjiMFqpG2jYPyj5KqqPM2+0+gWUd23pr/qvI7VgbJ6L7Nabu8NphzaX/wB73O+qs6CxTRwu1J713N9uPBYLMpivCAIAgCA4TRNeC1wBByIPAoDCwzA6emJMMLGF3EtFroDC2t2Vp8RhMUzRvDNklhvMdzHMcxr8VjOO8sE9vXdGe9jK5p8zz3j2zslBM6CVgaRmHAeF7dHNOo+XBVlRSi8SO2salvVp79FJfbvI5zAeIusE2uBtzpxmsSWSwbGbUy4dLvszjdlJHo4cxycNCpKdVweTSvdn07mnu8GuD9cjckm1mF1IibI+N3ejwte0XB/C6/lN1YxqRklhnGVrWrSlKMo8OPQnMPpKWF25CyNjjnZoAJWZrnfUYXDI4SPiY5w4OIFx7UBlhAR+KYLT1Nu/hZJbhvC9kGTMghaxoYwBrRkAOAQHYgCAIAgCArvaFTd5h1U3lGX/AP5kO/0qKsswZvbNnu3UH248dDzgqs7w66ht2OHNpHwWcHiSZDcw36M49U/IqVlbnzouDBkPRU8uLPpFNYgl2LyPqxMz01sezdoaUf8AQj/9bVbUvgXcfPr15uKj/wCz8yXWZrBAEAQBAEAQBAQu1OzcNfCYpRYjNjwPEx3McxzGqwqU1NYZtWl3Utqm/D5rqefNo8CmoZjBM2x4tcPK9ujmnl8lWTg4PDO3tbqnc09+Hz7OxkWsDZMaUWfllcceoP7qaD0z0ZXXNNOq4vhKOPAvvZfQ1NZXNqXSOcIv+JITxNsmfI29Ft0t6Ut9nPXypW9FW8NXxb9ekjfq2CnCAIAgCAIAgCAICN2lYHUlS06wyf8ArcsZ/Cye2eK0Guq8zzAqg+hgr1HkuDKernB81LezgPRU8uLPpFPWC7l5H1YmZ6b2RfvUNKf+hH/62q2p/Au4+fXixcVF/wBn5lZ7T9spMPETIQ0vkubuFwGtXlWe4smdja/5NRwbxpkx9ku0tk9PLLVARuhFyQcnX4W6k6JTqKayeXVpK3qKGc54YKXX9rVa6QuiDGMvk0tubaXN+Khdzroizp7FzFOcsM2Fs9t6ybD5K2WzXRXD2j8QGVvXJbEZqUd4qK9vKlVdLi8/0UWi7Yqlr3GSFj2u8oB3S3lc6qBXC1yiyqbHmlHdlq+OfHQwq3tYr3m7O7jHINv8SVi7l8kTw2Gv5z8ES2zva/Iy4rWhwtk9osb6AjqpKddS0ZqXmy5UUpQeVnHiY+IdsVU4nuoY2DTeu4/osXcrkieGxJv45pdyz+D7gPa7OyT/AOWGvjP4G2IOg6r2nX3s5I7vZTpRTg8tvGO8httdv34i3uu4YxgN2k5yNPMHS+oUVWtGSxg3bHZ9ahLf38PotfXgUwTFvmNxz5eqg3FL4S2VxKk/9x5XX8nCS7+g0tx9eiyWIEVXeuNc4XLr39hN7I7Vz4W8vi8bHZPYeDrnIn81zk76KWnP3so0bu1j7Ldks66Pnlvn1y+JdGdslQGODoGb5yY4HIX/ABAqVXCaehX1NjzhKOJZTaT7Cc2D7TX1MvcVTWtyLg9uQs3jcaLKlV39CC+2e7ZKW9lMwsS7XHCrDYWNdThwaSfM4XsXDkPmvHXSlumUNmTlbuq3h8Uuz7dhJdo3aI+lLIKXd7xzQ9ziL7odwFuayq1NxGFhY/5LeXhIr2z3azUiRrKlrHsJAJA3XC+vVRwr7zw0bN3sn2NN1Iy0XU7z2wzNnd/BY6HeIAuQ6wPG/Beu4Sk00Yw2ROdJTjLVrOP2Tm2XaX3EVO+lDXGZpf4uDWi3LW5WdSqoLJq2dk7ibhnGPX5KxhXa3ViZvfiMxkgODW2IBPEG6jjcZljBu19kezpOallpZ4fsufaNt59iZG2n3XSyDezzDWcypatTcWTRsrR3NTd4JcWNmdrXYhhtU+Roa+OORriPKf4ZIIXm/vU2zOVu6F1GnnOq8zRqqzuwV6eS4FPV1k+alspXXYw82j5KnqLE2u0+h2kt6hB/9V5HYsDYPR3Z1Ud5htM7kzd/scW/RWlB5po4PacN26mu3Pjqar7bqnerms/BEP8AuN/oorl8EWGxI/HLuRrxpIuN47pINtMhxPVQb73d1Fr/AI8VWdefJadi5stJ2HnFA7EX3aG2IjtmWHi53zCnVDEHniVUtqb1zHd+DOO/OmfwVttQ8NdGHkRuIc5uhc3gT/nJQKo1DdLWVpGVwqz5L69TuqsKeyKKofcCQu3BzaBYu+OSkcN2nl8zUp3Xt73dj8MU/HRZ+yOmnlDS7eja+7bDeOTSTmd3U2ssadSMFnGpne2tS4nGKliC46/b8nR3J3PC0lrS1rjo3MWB6olJ5mzKdWlTcLaPHKWOiWuplUEkbZWOljMkYdd7AbXA0968pOMXmRnfUq1SnuUuOddcaFw20noJKOnko6dsRdIQ4W8Q3WnIlbFWSdPQpdn0JxvN2fGOfLH3Kjh1RExzjLEZfB4Gk2ZvHV3O3JRUpQim2Wd/Sr1pxp0spc3y/fd4mJ3BLSA0uAsXWBIAvxPILGKlJuSJasqVKnGjN5zha68+LOmtJ3bDK+RPsXlLGTK/clT3U8Z0b+X3OZeDugZ3P/jn9AvEmstmbqQkoQi85a+mv2R8kPja31d8LfVI6Rb+QqvNeEOmZfTH3O0FwNw4gWIIGt7ZHpkkZ7qaXE9rWyrVIynwjy7dC3bE7Nd6HV043aaAF5J/5hbwA6XU9Cl/JlTtS/zmjTfe/t+fDqV3Eat9TO6Q23pHG1zkOQ9AB8FH/wCWobixY2mef3f48kR5k3Gh17kWz5m4Sn/5fEXjbsM82o/Vo7AoXq2ywglCKj8jkal77NdwZ4W+nm/1fBS1JZjHuNSzoezqVX1l9s/cy6/CJIGxPkvaZneN9CbEezL3r2tDdSZDs+79vKpF9cruenrvODO+qJGMJMkjrMb6DJo9APqvG3VkZwhTsKDfp9EbymwVuG4JPF94xO3zzfIN3/UtqolGm0uhR2cpVr2EpcXLP3NGKrO6OE7rNceQJ+CygsySIriW5SlLon5FRurg+clmwp94m9MvcVV3CxUZ3OyKm/aQ7MrwZlqEsjeHYtXb9E6LWOUj+l4Dh8S5WFq8wwcft2nu3Kl1Xlp+DWnapLvYnPfTdHsDf3Udx8SNvYyxQk+37IrdDI6GWKSSI3Y5shY77w+oOnovF/tT1Jaklf2z9m8Pp29H3nofFcViqMKlqIxdjoSbW4eHgt1Pmcs4tPD4mhNksI+11cNMeDneL+Vouf09q0aMd6Z1e0q0qNviPF6fTUu3bZTd1JSxsbaNsTmi3Di3L4Ka54Irdipe0k+ePuaz4jgQ7eOdxYt0AHxuoW4KOEtS0jTuXcOcpYhnRaa+uJl/Z5hD3m6RC5wF9HOaDa3P1WSUlSeTXlOlUv4bvFJ5f27WdNIWh95GlzLcA7dN9dFhB00veWWbF1Tupz/2pJLHz8mWHaqSAwUn2ZhY0teXBxud7eANzqpazW4scDQ2bCorqp7R5klh+K/BXpaOQRiRzHNY+4Y/R1jbLr0UTpuKUuRY07yFac6KeJLK/aLxQbXw09AIoKVneHwz7wuCCPMTqCtpVVuZivkUMrKbuPZ1p4zwb1z69cii1cjS67WEAnNtwQ2/InO3Ra0tyWq0Zc0VdUpKnUW9Hrp9c/v5mKyIB4tyJty4Lxybg8ksaEYV1u8MN48PoI85XHk23xuvXpTR5T966lLoseTZzDw4ubwtl69Qsd1xxIl9rGtv0tU9V+0bF2m2zZPhcFLC0McTuytGQAYAfccvYtqpUTp5XMobOykrvcmvh1/BU8K2ZqqtpfDTue0fesN2442JUEKM2srQs7raFtCW5NbzXYn5kLVsIbukWO80EciHgELGK3Ztd5NWlGrbRa4Nx/8A0iSw7CH1JfuAkxMMthrbK3uJWdGG8pEG0rn2M6Xfl93D7s6KWAyPbGOL3Bv9xsoqazJI3Lup7OhKa6eeiNmds1O2KKhhA8jCL9AALe9bVx8JQ7GX+++5/Y59iGANe6SteLlh3I+hsC4+unsXtvDEc9Rteu51vZ8o+Zae2at3KDu9ZZGt9jbvJ97R71jdPEMGWw6e9db3RN/b7milXnZGLib7RP8AS3vNlNQWaiK/atTctJvrp4srVvRWWThia2fku1zeRv7x+y07uOqZ0/8Ap+rmE6fR58f6JVaZ0RsTsVxMR1b6cnKZmXV8V3Af2l/uWzayxLHUotvUd6iqi/i/o/3g2NtBsLSVsomlYd8cS023raHmt5wi+KOXp16lNNQk0mc8b2Io6sMEkebBugtNjYaXGiSipcTynWnSeYNruJOjwSGKD7Kxn8K27u9DxWWDBybeXxIbZ7YKlopzURB29YgAm4aDyWMYRi8pEtW5q1YqM5ZSJbaDAIK2Pup2Bw0OrTzB0XrSejI4ylB70XhlXw7spoYnb7g+TkHnw+7VYqnBcEbFW9r1ViUnjw8i01+AU80H2Z8Te70aBa3UciszWTaeUVml7KsPYbljn9HOJCwVOC5GxO8rz+Kb8STxbYWiqI2ROi3Ws8u6bEe5euKejRHTrVKct6DaZmnZimNMKN0QMTRYA6dfVe4WMEe8872deJg4NsHRUu/uR72+LO3zvZcs15GKjwRJVrVKuN+TeOpEVnZNQPdvN7xg/C12Xs5LF0oPkTQvriCxGb8/MyazsxoH0/2drCw8RKD4w7nc8fQrJwTWCOFzUjU9pl57zSe0uy8tBMYJQb8WvHB7fxA/MaKvnvQlhnX2nsLmkp020+fXPaRX2cWt7b63Kj33nJt/4tPd3frzMjD9yN4L2mRl/E0kjeHQ/dPIrJVWnqtCGpYRlH3ZNS5POv8AXYekNip6V9Iz7HbugLbv3mu1a8aO/wB+BVjCSkso4y5oVKNRxqcfPtImr7MqGWZ07mHxG5ZfwknWy93I5zjU8/yavs/Z7z3en1JLZ7Yyloi90LDd4sd43y5Z6IoqPAxqVqlXG+84Man7PaGOoFSyOzgd4C/hB5gJuRznAdeo4ezcnjoZ+1Gy1PiDAycHw+VwNiF7KKksM8pVZ0pb0HhmRs5gUVDCIIQd0G9zxJOpRJJYR5UnKcnKT1ZqrttxTfqYqYHKJm87P78pGRH8rWn+paN1LMkjqNgUd2lKo+bx8l6fga3WqX5F7QS2Y1vM393+627SOrZz+362KcafV58P7IJbxypm4PNuyDkfD7+Hxsoa8d6DLPZFf2V1HPB6ePD64LIqw7czMHxB1NPHUM80bw71scx6EXHtWUZbrTIq9JVqcqb5o9PUNU2aNkrDdr2hzTzDhcK2Tyso+eTg4ScZcVod69MQgCAIAgCAIAgCAIAgCAiNptn4a6EwzDq1w8zHfib+mqwnBTWGbNrdVLapvw+a6nnvabZ6agmMMw6sePK9vNv1GirKlNweGdvaXdO5p78PmuhErA2ib2T2mmw+bvYzdpykjJ8L2/Rw0OnoSDJTqODyjUvbKndU92XHk+nrmj0Js/jkNbC2eB12nIg+ZjtWuGhHx4jIqyhNTWUcPc21S3qOFRa+tUSSzIAgCA6qqobGx0jzZrGlzjyDRcn3BeN4WWZRi5SUY8WeYsexJ1VUS1DuMjy63Ifdb7AAPYqmct6TZ9CtqKo0o01yX9/UwFiTFcxmbekI/D4f1+PyVlbx3YHFbYr+1umlwjp+frp8jAU5VH0FD1PHAtlJPvsDuYz9RxVTUhuyaO/srhV6Eanj3ridqwNo3N2MbQ95C6hefFFd0d9Y3HMf0uPucOS3rWplbrOU27ablRVo8Ho+/wDf2NlrbKAIAgCAIAgCAIAgCAIAgCAidpdn4a6EwTDq1w8zHaOb+mqwnBTWGbFrdVLapvwf7PPe0+z01BMYZh1Y8eV7eY+o0VZUpuDwzuLS7p3NPfh810IhYG0TWym0s2HzCWI3acnxk+F7eR5EaHT0JBkp1HB5RqXlnTuqe5LjyfT1zR6E2exyGthbPC67TkQfMx2rXDQj48RkrKE1NZRw9zbVLeo6c1++1EmsyAIDXHbLtF3UDaJh8c2b7aRA/wCoi3o1y1bmphbvUvdh2ntKvtpcI8O/9fg0qtA6066mbcaXnQfHRZ04b8kjXu7hUKMqj5efIqTjc3Ktj58228s+IeBAS2BVNnGM8HcPX9/otW5p5W8uRfbDu/Z1HRlwlw7/ANonFoHWGdgmKSUk8dRGfEx1+hHBzT0IJHtWUZOLyiG4oRr03TlwZ6UwPFo6uCOoiN2vF+rTq09QclawkpLKOBr0J0Kjpz4oz1kQhAEAQBAEAQBAEAQBAEAQETtJgENdCYJm5cWuHmY7RzT/AJdYTgprDNi1uqltU34f32HnvajZ2agmMMoy4sePK9vMfUaKsqU3B4Z3FpeU7mnvw+a6EQsDaJnZXaSbD5hNEbg5PjJ8MjeR5EaHT3gyU6jg8o1Lyzp3VPcn8n09c0ehdncdhrYWzwuuDkQfMx2rXDQ/PiFZQmprKOHubapb1Nya/fajuxjE46WF9RKbMYLnmeQHMk2A9V7KSissxo0ZVpqnDizzXj+LvrKiSpk8zze2jWjJrR0AsFVzm5PLO+treNCkqceXrJHrAnITHaq5EY0zProP85rftqeFvPmcrt2735qhHgtX3/oiFtHPhAEB9a6xBGiM9jJxeVxLTQ1PeMDteBHVVdWnuSwd3s+8V1RUua0feZCiN4uXZvtgaCbu5Cfs8hG/+R3ASD5Hp6AKehV3Hh8Cq2rs/wDyYb0fiXDt7Pwb9jeHAOaQQRcEZgg8COYVkcW008M5IeBAEAQBAEAQBAEAQBAEAQEVtJgENdCYJm5cWuHmY7RzTz+awnBTWGbFrdVLapvwf7PPe1Gzs1BMYZRlxY8eV7eY68xoqypTcHhncWd5Tuqe/D5roQ6wNomdltpJsPmE0RuDk9hPhkbyPI8jp7wZKdRweUal5Z07qnuT+T6euaJntC22OIObHGHMgZYhp8znkZudY2yuQB6nXLOtW39FwNTZmzVapylrJ+RTVAWx0VtSI2Fx48AOZUlKm5ywad9dxtaTm+PJdpVnuJJJ4nNWqWDg5Scm5PizihiEAQBAZWH1ZidfQ5Ecx+qjq01OODdsLyVrV31w5rsLOx4IBBuDmFVtNPDO6p1I1IqcXlM+rwzNidm2332UikqXXgOTHnjETofyfL0W1Qr7vuy4FFtXZXtc1aS97muv78zdbHhwDgQQRcEZgg8COa3zk2saM5IeBAEAQBAEAQBAEAQBAEAQEVtHgMNdCYJm5cWuHmY7RzTz+awnBTWGbFtc1LeoqkP7PPe1Gzk1BMYZRcHNjx5Xt5jrzGnuKralNweGdxZ3lO6p78PmuhDqM2ggPjnAC5NgF6k28IxnOMIuUnhIrWI1neOvoMmj6+pVnSp7kcHDbQvXdVd7kuC9c2YalNAIAgCAIAgJLCq/uzuu8p+HX0WvXo76yuJb7L2k7aW5P4H9O3u6+s2AHUcFXvQ7KMk1lBeHpddhtv5aEiGW8lP+H70fVl9PynLlbO+xRruGj4FRtHZULj34aT8+/wDJu/CcVhqoxNBI17DqNDyI4tPQrfjJSWUcjWo1KMtyosMzVkRBAEAQBAEAQBAEAQBAEBh4picVNGZppGsYOJPyA4k9BmsZSUVlklKjOtLcprLNG9oO3BxAiKNgbAx123AL3OsRvE/dFj5R7SdK+tW39FwOw2ZsxWq35PMn4FMUBbBA2kssgMWxDfO43yj4n9FYUKO4svicdtXaX+RL2dP4F9f108SMWyUwQBAEAQBAEAQElhuJFnhdm34j06dFr1qCnquJcbN2pK3e5PWHl3dnZ4ds+1wIuDcHVV7TTwzsITjOKlF5TPq8MiRwPHJ6OTvaeQsOo4tcOTgciFlCbi8oguLalcR3aiz65G29l+1SCa0dWBBJw3hcxOPzZ7bjqt2ncp6S0OYu9iVaeZUveXTn+/WhsGGZr2h7HBzTwLSCD6EcVsp5KSUXF4ejOxengQBAEAQBAEAQHCaVrGlznBrRmSSAAOpPBD1Jt4RQNqO1OngBZSgTyfizETT68X+jcuq1qlzFaR1Lq02JVq+9V91fX9fPwNRY7j1RWv7yokLzoODWg6NaMh8+a0pzlN5Z09ta0reO7TWCNWBsHxzgBc5AcSvUm3hGM5xgnKTwkQOJ4nv+BmTeep/Zb9GhuavicjtLarr/AO3T0j5/rs8SMWyUoQBAEAQBAEAQBAEBl0Nc6I5ZjUHh+xUVSlGa1N6y2hVtZe7qua9cCwUtW2QeE56jUKvqUpQep2FpfUrlZg9ea5neozcCAksHx6ppDvU8z4+YBu0+rTdp9oWcZyjwZBXtaNdYqRT9dS94P2vzNs2pgZIPxRksd6kG4J9LLYjdP+SKWvsCD1pSa7Hr6+pbsO7UMPltvPfETpIw/Nm8FNG5gysq7FuocEn3P84J+l2nopPJVwnp3jQfcTdSqrB8GaU7O4h8UH4MkGVkZzEjD6OB+qyyiBwkuKYfWRjMyMHq4D6plBQk+CZgVW01HH56uAf/AGNJ9wN1i6kFzJ4WdxP4YPwZAYh2n4fFfdkfKRpGw/N9h8VHK4gjcpbGu58Ul3v8ZKli/bBK67aaBrB+KQl7rdGiwB9pUErt/wAUWlHYEFrVlnu09fQoeMbQVNWb1E75OhNmj0a2zR7AteU5S4suaFpRof8Ajil5+PEjFgbAQHTVVTYxdx9BqVJTpSm9DUu72lbRzN68lzK/XV7pOjdG/rzKsKdKMOBx99tGrdP3tI8l64sw1KaAQBAEAQBAEAQBAEAQBAcmPINwbHmvGk+JlGcoPei8MlqTGjwkF+o4+0arVqWqesS/tNuyj7tdZXVcfn1JaCdrxdpB+fuWpKEo8UdFQuqVdZpyz66HYsCcIAgCAIAgCAIAgCA65pmsF3ED/NBqs4wlLgiCvc0qCzUlj10ImrxnSMW/MePsC26dqlrI56727KXu0FjtfH5LkRL3lxuTc8ytpLGiOfnOU5OUnlnFemIQBAEAQBAEAQBAEAQBAEAQBAcmvINwbHovGsnsZOLynhmfBi8jeJ3h14+9QStoPhoW1DbVzT0k95dv5M6LGmHzAt+IUErWS4MtqO3qMvji19fx5GXHXRu4PHty+aidGa5FhT2ja1OE189PM72uB4EH0Kjw0bcZxl8LycrLwzFkBxcQOJAXqTZhKcY/E8HTJWxt4vb7Df5LNUZvkatTaNrDjNfLXyMSXGmDgC74BTRtZc2V1bb1CP8A4039PXgYE+LyO4Wb6cfeVPG2gu0qa+2rmppH3V2fn8YMBzyTckk9VOlgqpSlJ5k8s4r0xCAIAgCAIAgCAIAgCAIAgCAIAgCAIAgCA56Lw9YWRgZ9NwHoteXEubb4V3CZEeVuBHrYZUBYsyPjl6eHxAEAQBAEAQBAEAQB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4" name="Picture 10" descr="https://lh3.googleusercontent.com/proxy/-Nn0jpoyKs0T6noi7cfoH0MpcsQXFC-XQEtOPEkOEBxEPP5RYvAinrDpFT9zqfffiF5-A4wwWWNghUUdirM2tlukk2BIMZWhBVhVLaBgZ9o8bCpVpGiFpqwEfcWBbT6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50352">
            <a:off x="870178" y="3349230"/>
            <a:ext cx="3048000" cy="22860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  <a:t>Dôvera bez overovania</a:t>
            </a:r>
            <a:endParaRPr lang="sk-SK" sz="3600" b="1" dirty="0">
              <a:solidFill>
                <a:srgbClr val="E364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2590800"/>
          </a:xfrm>
        </p:spPr>
        <p:txBody>
          <a:bodyPr>
            <a:noAutofit/>
          </a:bodyPr>
          <a:lstStyle/>
          <a:p>
            <a:pPr lvl="0"/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Nikdy </a:t>
            </a:r>
            <a:r>
              <a:rPr lang="sk-SK" sz="2500" b="1" dirty="0" smtClean="0">
                <a:latin typeface="Times New Roman" pitchFamily="18" charset="0"/>
                <a:cs typeface="Times New Roman" pitchFamily="18" charset="0"/>
              </a:rPr>
              <a:t>neverte všetkému, čo je na internete</a:t>
            </a:r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. Na jednej strane ak si s niekým píšete, tak je </a:t>
            </a:r>
            <a:r>
              <a:rPr lang="sk-SK" sz="2500" b="1" dirty="0" smtClean="0">
                <a:latin typeface="Times New Roman" pitchFamily="18" charset="0"/>
                <a:cs typeface="Times New Roman" pitchFamily="18" charset="0"/>
              </a:rPr>
              <a:t>potrebné vždy si overiť, s kým si </a:t>
            </a:r>
            <a:r>
              <a:rPr lang="sk-SK" sz="2500" b="1" dirty="0" smtClean="0">
                <a:latin typeface="Times New Roman" pitchFamily="18" charset="0"/>
                <a:cs typeface="Times New Roman" pitchFamily="18" charset="0"/>
              </a:rPr>
              <a:t>píšete</a:t>
            </a:r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. Ľudia pri druhom počítači sa môžu skrývať za dobrých ľudí. Na druhej strane, aj čo sa týka informácií, tak platí, že vždy je dobré si nejakú </a:t>
            </a:r>
            <a:r>
              <a:rPr lang="sk-SK" sz="2500" b="1" dirty="0" smtClean="0">
                <a:latin typeface="Times New Roman" pitchFamily="18" charset="0"/>
                <a:cs typeface="Times New Roman" pitchFamily="18" charset="0"/>
              </a:rPr>
              <a:t>informáciu overiť vo viacerých zdrojov</a:t>
            </a:r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 a neuveriť jej bez ďalšieho overovania.</a:t>
            </a:r>
            <a:endParaRPr lang="sk-SK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AutoShape 4" descr="data:image/jpeg;base64,/9j/4AAQSkZJRgABAQAAAQABAAD/2wCEAAkGBxMREhUQEhIWFhUXGB0XGBcYFxgaFxcYFRUXGxkYGB0YHSggGBolHhcXITEhJSkrLi4uFx8zODMtNygtLisBCgoKDg0OGxAQGy8mICYtLS0tLS0tLS01NzItLS0tLy0vLy0tLS0tLTItLS0tLS0tLS0tLS0tLS0tLS0tLS0tLf/AABEIAOEA4QMBEQACEQEDEQH/xAAcAAEAAgIDAQAAAAAAAAAAAAAABQYEBwIDCAH/xABCEAABAwIDBQUFBgUCBgMBAAABAAIDBBEFIUEGEjFRYQcTIjJxgZGhscEUQlJi0eEjcoKS8MLxM0NjorKzJIOTFf/EABsBAQACAwEBAAAAAAAAAAAAAAADBQIEBgEH/8QANxEAAgEDAQUFCAIBBAMBAAAAAAECAwQRIQUSMUFRYXGRsfATIjKBocHR4ULxFAYjQ2IzUpKy/9oADAMBAAIRAxEAPwDRqAIAgCAIAgCAID6gMmnoHv4NNuZyHxUcqsY8WblCwuK/wReOr0XiZ8OBn7z/AGAfqteV2uSLej/p+X/JPHd+8eRlx4TEOIJ9T+iidzNlhT2Jax4pvvf4wd7aKMfcb7r/ADWDrTfM247OtY8Ka8M+ZzFOz8Df7R+ixdSfVkqtKC4U4/8AyvwDTsP3G/2hPaT6sO0oPjCP/wAr8HB1FGf+W33W+S99tPqRS2day4014Y8jokwmM8AR6H9VIrmaNWpsS1lwTXc/zkxJsD/C/wBhH1Cljdrmiurf6fl/xz8f1+DAqMPkZmWm3MZj4LYjVhLgypr7PuKKzOOnVar6fcxVIaQQBAEAQBAEAQBAEAQBAEAQBAEAQEjSYS9+Z8I68T6BQVLiMdFqy2tNj1q/vS92Pbx+SJemoI2cG3PM5n9lpzrzlzOkttmW9DVLL6vX9IylCWAQBAEAQBAEAQBAEBjVFCx/FtjzGR/dSwrTiaFzsy3r8Y4fVaf38yHrMJczNviHTj7luU7iMtHoc3d7GrUfeh7y7OPh+CPstgqD4gCAIAgCAIAgCAIAgCAIDupaZ0hs0foPVYzmoLLNi2talxPcprPrmWCiw5sefmdzOnoq+rXlPRaI62y2VSt/el70ur+yMxQFsEPDsp6d8jgyNjnuPBrQXOPoBmvUsmMpxisyeEXHCOzGvns57Gwt5yHxW/lbcg9DZTRtpvsKqttq2p6Re8+z8luw/sehbYz1EjzyY1rB8d4qdWi5srKv+oKr+CCXfr+CfpezTDWcYC8/mkefgCB8FIremuRpT2xdy/ljuSM+PYnD28KOL2tv81l7GHQhe0bp/wDIw/YnDzxo4vY23yT2MOgW0bpf8jMCp7NcNfwgLDzbI8fMkLF29N8iaG2LuP8ALPekQOIdj0Dr9zUSMPJ4a8fDdKjlaLkzcp/6gqr44J92n5Kli/ZfXQ3LGtnb/wBN3it1a6x9guoZW01w1LSjtu2qaSzF9v5RTammfG4skY5jhxa5pa4eoOagaa0ZawnGa3ovK7DqXhkEBh1uHNkz4O5jX15qenXlDtRWXuyqVz7y0l1/PrJAVVK6M2cPbofRb8Jqayjkbm1q2892ovw+46FmawQBAEAQBAEAQBAEBm0FAZTyaOJ+g6qKrVUF2lhYbPndS00iuL+y7SxQQtYN1osP84qtnNyeWdpb29OhDcprCOaxJjuo6R8rxHGxz3uyDWi5PsC9Sb0RhUqRpxcpvCNnbL9kznWkrn7o490w5/1v4D0bf1W3TtecvA56728l7tBfN/ZfnwNnYRgtPSt3IIWRjXdGZ/mPF3tK24wjHgjn61xVrPeqSbM9ZEIQBAEAQBAEAQGDiuEQVTdyeJkg/MMx/KeLT6LGUVLiiWjXqUXvU5NPsNZbUdkpAMlC++vcyHP0Y/6O961KlrzgdBabe/jXXzX3X48DWFbRyQvMcrHMe3i1wII9+nVajTTwzoqdSFSO9B5R0LwzOE0QeN1wuFlGTi8oir0KdeDhUWUV3EMPMRuM26H6HqrGlWU12nF7Q2dO1lnjF8H9n2+ZhKYrggCAIAgCAIAgM3DaIynk0cT9B1UVWqoLtLDZ9hK6qdIri/su0scbA0BoFgFWSk28s7elTjTgoQWEjkvDMsWx+yE+IvtH4Ymmz5SPC3oPxO6e+ylp0pVOBo320KdrH3tW+C9cjemzOy9PQM3YWeIjxSOze/1Og6DJWEKcYLQ426vatzLNR9y5Im1IaoQBAEAQBAEAQBAEAQBAQ+0mzVPXx7k7LkeV4yez+U/Q5LCdOM1hm1a3lW2lvU33rkzRe2Oxs+HP8Q34SfBKBkfyuH3XdNdL52rqtJwfYdhY7Rp3UdNJc1+OwrSiLA+PYHAtIuDxC9TaeUYVKcakXGSymVvEqExG48p4H6HqrKjVU12nFbR2fK1np8L4P7Pt8zCUxWhAEAQBAEB30lMZHBo9/Ic1hOagss2LW2ncVVTh/S6logiDGhreA/y6q5ycnlneW9CFCmqcOCOaxJggLJsVtdLh0txd0Lj/ABI78fzN5PHx4FS0qrg+wr7/AGfC6h0kuD+3cegcJxOKqibPC8OY4ZH5gjQjUKyjJSWUcVWozozcJrDRmLIiCAIAgCAIAgCAIAgCAIAgOmspGTMdFI0PY4Wc0i4IXjSawzKE5QkpReGjRHaDsO+gd3sV3UzjkeJjJ+6/pyd7OPGvrUXDVcDstmbTjcrcnpNfXtX3RS1rlscJog8FrhcFZRk4vKIq9GFaDhNaMrFbSmNxafYeYVpTmpxyjhLu1nbVXTl8n1XUx1maoQBAEB9CAs2GUndsz8xzPToq2vU35acDt9l2X+NSzL4nx/BlqAsywbG7KS4jKY2HcY0XfIRcNv5Ra4uSdL6E6KWlSdR4NG+v4WkMvVvgiPxzBpqOZ0E7d1w/tcNHNOrT/mawnBweGT29xTrwU6b09aMj1iTlk2K2ulw6W4u6Jx/iR34/mbycPjwKlpVXBmhf2ELuGHpJcH65HoHCcTiqomzwvDmOGR5cwRoRyVlGSkso4mtRnRm4TWGjMWREEAQBAEAQBAEAQBAEAQBAdNXSslY6KRocxwIc08CDovGk1hmUJyhJSi8NHnvb3ZR2Hz2FzC+5id01Y78w+IseYFbWpOD7Dt9m38bqnr8S4r7lYUJYmJiVJ3jLfeGY/T2qajU3JdhXbTslc0tPiXD8fMrJCszhmsHxAEAQElglLvO3jwbn6nT9Vr3FTdjhcy52Nae2rb8uEfPl+SwKuOxO+go3zyMhjbvPe4NaOpPwHVepNvCMKtSNODnJ6I9I7J4Aygp2QMsSM3ut53nzO+g6AK1pwUI4RwV5dSuarqS+S6I6tr9l4cQh7uTwvbcxyAeJjvq06t16EAjypSU1gysr2drU3o8Oa6/vozz7juDTUczoJ22cOB+65ujmnUFVs4OLwzt7a5p3EFOD0I5YE5Y9itrZcOl3m3dE4/xI75H8zeThz9ilpVXB9hoX9hC6hrpJcH65HoLCMUiqomzwuDmO4HUHUEaEclZRkpLKOJrUZ0ZuE1hozFkRBAEAQBAEAQBAEAQBAEAQETtPgUddTvp5Nc2u1Y8eVw/zMEhYVIKccM2LW5nb1VUj8+1dDzbidA+nlfBKLPY4tcPTUcweIPIqqlFxeGd9SqxqwU48GYy8JCAxul3Xb44O49D+/H3qwtqm9HD4o4/bVn7Kr7SPCXnz8ePiRi2SlCAIC1UFP3bANeJ9T/llV1p78snebOtv8e3jHnxfe/WDIURvG2exbZweLEJG82RX9z3j/wAf7luWtP8Amzmdu3mqt497+y+/gbYW6c2EBBbXbMQ4hD3cmTxnHIB4mO+rTq3X1AIjqU1NYZuWV7UtZ70eHNdTz5j+CzUUzoJm2cMwfuubo5p1BVbODg8M7e2uadxTU4MjlgTlh2M2vkw6W4O9E4/xIyfMPxN5OHP2KalUlB5XArtoWdK5juyeJcn65HoPB8ViqomzwvDmO11B1BGhHJWMZKSyji61GdGbhNYaMtrweBCyIjkgPhcEB9QC6AID5dACbZoDpp6yOS+49rrcbEFAd6AIAgCA1X207O3a3EIxm20cttWnyPPofD7W8lp3VP8Akjo9hXeJOhLnqvuvuaiWkdOdFbB3jC3XiPUcFLSnuSTNO/tv8ihKHPiu9FVKtDgT4gMzCod+QDQZn0H+BRVpbsGzf2ZQ9tcxi+C1fy/eEWZVZ3Z30NK6aRkLBdz3BjfVxAHzXqWXgwqVFTg5y4JZPT2EYe2mgjp2eWNoaOthmT1JufaraMd1YR88rVXVqOpLi3kzFkRhAEBB7W7MQ4hD3Ugs4ZxyAeJjvqDlca+tiI6lNTWGbdneVLWe9DhzXX1yPPmP4JNRTOgmbZwzBHle3RzTqCq2cHB4Z29tcwuIKcH66EC3xFxOdz8Bl87qR+7hI1IpVXKUtcv6LTzyZ2C7QVMLHsgmdHG/JwB81jkehHMZqRydPhxZpRpQu0nNe7FvD5vsz0+5kYbtHUwP34aiQOBz8RcL8iHZFeKrOOrPZ2FrWTjFYa0yvWGZtXt3Xy+areM7WbZouOIFhdZyrVCGls2z4N5fDjzXdgwmYtVyuDRNO9x4AOeSbdAVjGpVlwZJVtLGgs1I48WT9R2gVzacUZc5j2kh0h/4ltG9D1Us6soxSfE0bbZ9KvVlOL/286cVns7kROGbY1kD99lS8kHMOJc0+t/oo1VqRw2bktn2lVyhDRrjhv65L3jvazIYIhTta2V7bvJzDCMshqbqadbdSa5lVa7OlVqShJ43eP6Nf1e1NZI4vfVSk9HEAX4eWwCh9pVlqi1/wrGk1CeM9r18y2YZ2iTfYKinmeTLuWif947xsQeoupqdXMW3yK272f7KvGMfhk9PuQXZ5NMMQgbC4gud4gCbFts781DbuTkWG1qdKNHO6s5wvXcelFunNBAEAQGLidCyeKSCQXbI0tPo4WuOo4rxrKwzOlUlTmpx4rU8w4nROgmkgf5o3lh/pNrjoeKqZLdeGfQ6NVVYKceDWTGWJIVrFoNyR3I+Ie397qzoS3oI4batD2N1JLg9V8/3kwlMVxN7PxZOf7B8z9Fp3cuCOm/0/R+Or8vu/sS60jpC+djeF99Xd8R4YGF39b/C34Fx9i2LaOZ56FLtyvuW+4v5P6cX9jeqsTjwgCAIAgK9txgMNZSvEwsWNLmPHmYQNOYNsxr7isKlNTWGbVpeVLae9D5rqeYnizLanL2n/daP8jqNVbpLi/OX9iFtm7oyIy+diknmW8ZUY7tL2S0ayv2dVO7cu0g34+uQH04rOa3tUzWtpqjmm4vPH6etTYG1rKdmGUDIdxznXc94A3t4DxA6ggngpas17L3StsaFRXr9qsSWX4/2SHYzR/xaiqIuIoyB6kEn4AJbL3WxtqpmpGHRZ8f6KFM908pPF0r/AIyO/dQNb9THaWkJK2slJco5+b182WHtEo46eeKmjAHdQta7q43Jv1UtzjRGlsVN783zx92VJl87+z0zUdXRRXYbli96pWkv/bHgjNZiMggNNZoY5+86w8TzfwgnkMsgvfa+7uRI/wDBj7eVxWfPRctOGTtxHA5YYop5WlgkJ3GniQB5jyzsvXBwpvPFmELmN1dxUfhjl974F/7DcK355aojKNu431dmfhZS20fdbNPbNXeqqmuS8zda2CmCAIAgCA0d2z4V3VY2cDKdgJ/njs13/bufFV91HE89Tr9hV9+g6b/i/o/TNfrWLsidoIvC13I29+f0W5aS1aOd/wBQUsxhU6afcg1unLlmwhlom9bn4/sq24eajO22NT3LSPbl/UzFAWhuvsSoNyklnIzkktfm2NoA+LnLftViOTktvVd6vGHRefpGxltFEEAQBAEBCbaV3cUU8m7vWYcud8l43hZM6cd+Sj1PP+xWzv8A/QmfASb7jnMIy3X6X5hatKMZ50L++rVrZU/eT+WHov3/AGQmM4PLTymGUOjlbodRzbfzBYtOGkllE0JU7mKnTm1Lt9frsMZxyAJBdpbnz6KNccrgbc3mCjJpz5Y69eztO2Rx3rE5W4Xyvr7eCwXw6dSeppWTl/64+pvLsYoGnDpHXBMr3g20t4bH2WVhSWII5HaEnK5m31+i0+xqbHcLmw+pLXNsWP3oyR4XBrrtzWvKLp1N7GhcUasLu09jvJSwlr2cPI400FRidVl45ZXXcQMmg69AAsUnVnnkZyqU7C33U8y8317vsc9q8MMFW+na0gjdYwc/CACOeayrLNRLuI9nVFTtJzzrq/obs2R7PqSlZHIY+8l3QS5+diRnYcAtqMYx4IoatepVeakmykdutYTNDThobut3g63G+W6ByUNxJJJNFlsilKU5TjLGFjhnj/RdOyChbHh7HAWdIS53U/opYJKKwV9zNzrSlJpvPLh00LusyAIAgCAIDX3bVQ79E2UcYpAf6XgtPx3fcta6WYZLrYVXduHHqvLX8mj1XnYGJirLxO6Z+4qa3eKiK3a9PftJ9mH4Mrd+isjiMFqpG2jYPyj5KqqPM2+0+gWUd23pr/qvI7VgbJ6L7Nabu8NphzaX/wB73O+qs6CxTRwu1J713N9uPBYLMpivCAIAgCA4TRNeC1wBByIPAoDCwzA6emJMMLGF3EtFroDC2t2Vp8RhMUzRvDNklhvMdzHMcxr8VjOO8sE9vXdGe9jK5p8zz3j2zslBM6CVgaRmHAeF7dHNOo+XBVlRSi8SO2salvVp79FJfbvI5zAeIusE2uBtzpxmsSWSwbGbUy4dLvszjdlJHo4cxycNCpKdVweTSvdn07mnu8GuD9cjckm1mF1IibI+N3ejwte0XB/C6/lN1YxqRklhnGVrWrSlKMo8OPQnMPpKWF25CyNjjnZoAJWZrnfUYXDI4SPiY5w4OIFx7UBlhAR+KYLT1Nu/hZJbhvC9kGTMghaxoYwBrRkAOAQHYgCAIAgCArvaFTd5h1U3lGX/AP5kO/0qKsswZvbNnu3UH248dDzgqs7w66ht2OHNpHwWcHiSZDcw36M49U/IqVlbnzouDBkPRU8uLPpFNYgl2LyPqxMz01sezdoaUf8AQj/9bVbUvgXcfPr15uKj/wCz8yXWZrBAEAQBAEAQBAQu1OzcNfCYpRYjNjwPEx3McxzGqwqU1NYZtWl3Utqm/D5rqefNo8CmoZjBM2x4tcPK9ujmnl8lWTg4PDO3tbqnc09+Hz7OxkWsDZMaUWfllcceoP7qaD0z0ZXXNNOq4vhKOPAvvZfQ1NZXNqXSOcIv+JITxNsmfI29Ft0t6Ut9nPXypW9FW8NXxb9ekjfq2CnCAIAgCAIAgCAICN2lYHUlS06wyf8ArcsZ/Cye2eK0Guq8zzAqg+hgr1HkuDKernB81LezgPRU8uLPpFPWC7l5H1YmZ6b2RfvUNKf+hH/62q2p/Au4+fXixcVF/wBn5lZ7T9spMPETIQ0vkubuFwGtXlWe4smdja/5NRwbxpkx9ku0tk9PLLVARuhFyQcnX4W6k6JTqKayeXVpK3qKGc54YKXX9rVa6QuiDGMvk0tubaXN+Khdzroizp7FzFOcsM2Fs9t6ybD5K2WzXRXD2j8QGVvXJbEZqUd4qK9vKlVdLi8/0UWi7Yqlr3GSFj2u8oB3S3lc6qBXC1yiyqbHmlHdlq+OfHQwq3tYr3m7O7jHINv8SVi7l8kTw2Gv5z8ES2zva/Iy4rWhwtk9osb6AjqpKddS0ZqXmy5UUpQeVnHiY+IdsVU4nuoY2DTeu4/osXcrkieGxJv45pdyz+D7gPa7OyT/AOWGvjP4G2IOg6r2nX3s5I7vZTpRTg8tvGO8httdv34i3uu4YxgN2k5yNPMHS+oUVWtGSxg3bHZ9ahLf38PotfXgUwTFvmNxz5eqg3FL4S2VxKk/9x5XX8nCS7+g0tx9eiyWIEVXeuNc4XLr39hN7I7Vz4W8vi8bHZPYeDrnIn81zk76KWnP3so0bu1j7Ldks66Pnlvn1y+JdGdslQGODoGb5yY4HIX/ABAqVXCaehX1NjzhKOJZTaT7Cc2D7TX1MvcVTWtyLg9uQs3jcaLKlV39CC+2e7ZKW9lMwsS7XHCrDYWNdThwaSfM4XsXDkPmvHXSlumUNmTlbuq3h8Uuz7dhJdo3aI+lLIKXd7xzQ9ziL7odwFuayq1NxGFhY/5LeXhIr2z3azUiRrKlrHsJAJA3XC+vVRwr7zw0bN3sn2NN1Iy0XU7z2wzNnd/BY6HeIAuQ6wPG/Beu4Sk00Yw2ROdJTjLVrOP2Tm2XaX3EVO+lDXGZpf4uDWi3LW5WdSqoLJq2dk7ibhnGPX5KxhXa3ViZvfiMxkgODW2IBPEG6jjcZljBu19kezpOallpZ4fsufaNt59iZG2n3XSyDezzDWcypatTcWTRsrR3NTd4JcWNmdrXYhhtU+Roa+OORriPKf4ZIIXm/vU2zOVu6F1GnnOq8zRqqzuwV6eS4FPV1k+alspXXYw82j5KnqLE2u0+h2kt6hB/9V5HYsDYPR3Z1Ud5htM7kzd/scW/RWlB5po4PacN26mu3Pjqar7bqnerms/BEP8AuN/oorl8EWGxI/HLuRrxpIuN47pINtMhxPVQb73d1Fr/AI8VWdefJadi5stJ2HnFA7EX3aG2IjtmWHi53zCnVDEHniVUtqb1zHd+DOO/OmfwVttQ8NdGHkRuIc5uhc3gT/nJQKo1DdLWVpGVwqz5L69TuqsKeyKKofcCQu3BzaBYu+OSkcN2nl8zUp3Xt73dj8MU/HRZ+yOmnlDS7eja+7bDeOTSTmd3U2ssadSMFnGpne2tS4nGKliC46/b8nR3J3PC0lrS1rjo3MWB6olJ5mzKdWlTcLaPHKWOiWuplUEkbZWOljMkYdd7AbXA0968pOMXmRnfUq1SnuUuOddcaFw20noJKOnko6dsRdIQ4W8Q3WnIlbFWSdPQpdn0JxvN2fGOfLH3Kjh1RExzjLEZfB4Gk2ZvHV3O3JRUpQim2Wd/Sr1pxp0spc3y/fd4mJ3BLSA0uAsXWBIAvxPILGKlJuSJasqVKnGjN5zha68+LOmtJ3bDK+RPsXlLGTK/clT3U8Z0b+X3OZeDugZ3P/jn9AvEmstmbqQkoQi85a+mv2R8kPja31d8LfVI6Rb+QqvNeEOmZfTH3O0FwNw4gWIIGt7ZHpkkZ7qaXE9rWyrVIynwjy7dC3bE7Nd6HV043aaAF5J/5hbwA6XU9Cl/JlTtS/zmjTfe/t+fDqV3Eat9TO6Q23pHG1zkOQ9AB8FH/wCWobixY2mef3f48kR5k3Gh17kWz5m4Sn/5fEXjbsM82o/Vo7AoXq2ywglCKj8jkal77NdwZ4W+nm/1fBS1JZjHuNSzoezqVX1l9s/cy6/CJIGxPkvaZneN9CbEezL3r2tDdSZDs+79vKpF9cruenrvODO+qJGMJMkjrMb6DJo9APqvG3VkZwhTsKDfp9EbymwVuG4JPF94xO3zzfIN3/UtqolGm0uhR2cpVr2EpcXLP3NGKrO6OE7rNceQJ+CygsySIriW5SlLon5FRurg+clmwp94m9MvcVV3CxUZ3OyKm/aQ7MrwZlqEsjeHYtXb9E6LWOUj+l4Dh8S5WFq8wwcft2nu3Kl1Xlp+DWnapLvYnPfTdHsDf3Udx8SNvYyxQk+37IrdDI6GWKSSI3Y5shY77w+oOnovF/tT1Jaklf2z9m8Pp29H3nofFcViqMKlqIxdjoSbW4eHgt1Pmcs4tPD4mhNksI+11cNMeDneL+Vouf09q0aMd6Z1e0q0qNviPF6fTUu3bZTd1JSxsbaNsTmi3Di3L4Ka54Irdipe0k+ePuaz4jgQ7eOdxYt0AHxuoW4KOEtS0jTuXcOcpYhnRaa+uJl/Z5hD3m6RC5wF9HOaDa3P1WSUlSeTXlOlUv4bvFJ5f27WdNIWh95GlzLcA7dN9dFhB00veWWbF1Tupz/2pJLHz8mWHaqSAwUn2ZhY0teXBxud7eANzqpazW4scDQ2bCorqp7R5klh+K/BXpaOQRiRzHNY+4Y/R1jbLr0UTpuKUuRY07yFac6KeJLK/aLxQbXw09AIoKVneHwz7wuCCPMTqCtpVVuZivkUMrKbuPZ1p4zwb1z69cii1cjS67WEAnNtwQ2/InO3Ra0tyWq0Zc0VdUpKnUW9Hrp9c/v5mKyIB4tyJty4Lxybg8ksaEYV1u8MN48PoI85XHk23xuvXpTR5T966lLoseTZzDw4ubwtl69Qsd1xxIl9rGtv0tU9V+0bF2m2zZPhcFLC0McTuytGQAYAfccvYtqpUTp5XMobOykrvcmvh1/BU8K2ZqqtpfDTue0fesN2442JUEKM2srQs7raFtCW5NbzXYn5kLVsIbukWO80EciHgELGK3Ztd5NWlGrbRa4Nx/8A0iSw7CH1JfuAkxMMthrbK3uJWdGG8pEG0rn2M6Xfl93D7s6KWAyPbGOL3Bv9xsoqazJI3Lup7OhKa6eeiNmds1O2KKhhA8jCL9AALe9bVx8JQ7GX+++5/Y59iGANe6SteLlh3I+hsC4+unsXtvDEc9Rteu51vZ8o+Zae2at3KDu9ZZGt9jbvJ97R71jdPEMGWw6e9db3RN/b7milXnZGLib7RP8AS3vNlNQWaiK/atTctJvrp4srVvRWWThia2fku1zeRv7x+y07uOqZ0/8Ap+rmE6fR58f6JVaZ0RsTsVxMR1b6cnKZmXV8V3Af2l/uWzayxLHUotvUd6iqi/i/o/3g2NtBsLSVsomlYd8cS023raHmt5wi+KOXp16lNNQk0mc8b2Io6sMEkebBugtNjYaXGiSipcTynWnSeYNruJOjwSGKD7Kxn8K27u9DxWWDBybeXxIbZ7YKlopzURB29YgAm4aDyWMYRi8pEtW5q1YqM5ZSJbaDAIK2Pup2Bw0OrTzB0XrSejI4ylB70XhlXw7spoYnb7g+TkHnw+7VYqnBcEbFW9r1ViUnjw8i01+AU80H2Z8Te70aBa3UciszWTaeUVml7KsPYbljn9HOJCwVOC5GxO8rz+Kb8STxbYWiqI2ROi3Ws8u6bEe5euKejRHTrVKct6DaZmnZimNMKN0QMTRYA6dfVe4WMEe8872deJg4NsHRUu/uR72+LO3zvZcs15GKjwRJVrVKuN+TeOpEVnZNQPdvN7xg/C12Xs5LF0oPkTQvriCxGb8/MyazsxoH0/2drCw8RKD4w7nc8fQrJwTWCOFzUjU9pl57zSe0uy8tBMYJQb8WvHB7fxA/MaKvnvQlhnX2nsLmkp020+fXPaRX2cWt7b63Kj33nJt/4tPd3frzMjD9yN4L2mRl/E0kjeHQ/dPIrJVWnqtCGpYRlH3ZNS5POv8AXYekNip6V9Iz7HbugLbv3mu1a8aO/wB+BVjCSkso4y5oVKNRxqcfPtImr7MqGWZ07mHxG5ZfwknWy93I5zjU8/yavs/Z7z3en1JLZ7Yyloi90LDd4sd43y5Z6IoqPAxqVqlXG+84Man7PaGOoFSyOzgd4C/hB5gJuRznAdeo4ezcnjoZ+1Gy1PiDAycHw+VwNiF7KKksM8pVZ0pb0HhmRs5gUVDCIIQd0G9zxJOpRJJYR5UnKcnKT1ZqrttxTfqYqYHKJm87P78pGRH8rWn+paN1LMkjqNgUd2lKo+bx8l6fga3WqX5F7QS2Y1vM393+627SOrZz+362KcafV58P7IJbxypm4PNuyDkfD7+Hxsoa8d6DLPZFf2V1HPB6ePD64LIqw7czMHxB1NPHUM80bw71scx6EXHtWUZbrTIq9JVqcqb5o9PUNU2aNkrDdr2hzTzDhcK2Tyso+eTg4ScZcVod69MQgCAIAgCAIAgCAIAgCAiNptn4a6EwzDq1w8zHfib+mqwnBTWGbNrdVLapvw+a6nnvabZ6agmMMw6sePK9vNv1GirKlNweGdvaXdO5p78PmuhErA2ib2T2mmw+bvYzdpykjJ8L2/Rw0OnoSDJTqODyjUvbKndU92XHk+nrmj0Js/jkNbC2eB12nIg+ZjtWuGhHx4jIqyhNTWUcPc21S3qOFRa+tUSSzIAgCA6qqobGx0jzZrGlzjyDRcn3BeN4WWZRi5SUY8WeYsexJ1VUS1DuMjy63Ifdb7AAPYqmct6TZ9CtqKo0o01yX9/UwFiTFcxmbekI/D4f1+PyVlbx3YHFbYr+1umlwjp+frp8jAU5VH0FD1PHAtlJPvsDuYz9RxVTUhuyaO/srhV6Eanj3ridqwNo3N2MbQ95C6hefFFd0d9Y3HMf0uPucOS3rWplbrOU27ablRVo8Ho+/wDf2NlrbKAIAgCAIAgCAIAgCAIAgCAidpdn4a6EwTDq1w8zHaOb+mqwnBTWGbFrdVLapvwf7PPe0+z01BMYZh1Y8eV7eY+o0VZUpuDwzuLS7p3NPfh810IhYG0TWym0s2HzCWI3acnxk+F7eR5EaHT0JBkp1HB5RqXlnTuqe5LjyfT1zR6E2exyGthbPC67TkQfMx2rXDQj48RkrKE1NZRw9zbVLeo6c1++1EmsyAIDXHbLtF3UDaJh8c2b7aRA/wCoi3o1y1bmphbvUvdh2ntKvtpcI8O/9fg0qtA6066mbcaXnQfHRZ04b8kjXu7hUKMqj5efIqTjc3Ktj58228s+IeBAS2BVNnGM8HcPX9/otW5p5W8uRfbDu/Z1HRlwlw7/ANonFoHWGdgmKSUk8dRGfEx1+hHBzT0IJHtWUZOLyiG4oRr03TlwZ6UwPFo6uCOoiN2vF+rTq09QclawkpLKOBr0J0Kjpz4oz1kQhAEAQBAEAQBAEAQBAEAQETtJgENdCYJm5cWuHmY7RzT/AJdYTgprDNi1uqltU34f32HnvajZ2agmMMoy4sePK9vMfUaKsqU3B4Z3FpeU7mnvw+a6EQsDaJnZXaSbD5hNEbg5PjJ8MjeR5EaHT3gyU6jg8o1Lyzp3VPcn8n09c0ehdncdhrYWzwuuDkQfMx2rXDQ/PiFZQmprKOHubapb1Nya/fajuxjE46WF9RKbMYLnmeQHMk2A9V7KSissxo0ZVpqnDizzXj+LvrKiSpk8zze2jWjJrR0AsFVzm5PLO+treNCkqceXrJHrAnITHaq5EY0zProP85rftqeFvPmcrt2735qhHgtX3/oiFtHPhAEB9a6xBGiM9jJxeVxLTQ1PeMDteBHVVdWnuSwd3s+8V1RUua0feZCiN4uXZvtgaCbu5Cfs8hG/+R3ASD5Hp6AKehV3Hh8Cq2rs/wDyYb0fiXDt7Pwb9jeHAOaQQRcEZgg8COYVkcW008M5IeBAEAQBAEAQBAEAQBAEAQEVtJgENdCYJm5cWuHmY7RzTz+awnBTWGbFrdVLapvwf7PPe1Gzs1BMYZRlxY8eV7eY68xoqypTcHhncWd5Tuqe/D5roQ6wNomdltpJsPmE0RuDk9hPhkbyPI8jp7wZKdRweUal5Z07qnuT+T6euaJntC22OIObHGHMgZYhp8znkZudY2yuQB6nXLOtW39FwNTZmzVapylrJ+RTVAWx0VtSI2Fx48AOZUlKm5ywad9dxtaTm+PJdpVnuJJJ4nNWqWDg5Scm5PizihiEAQBAZWH1ZidfQ5Ecx+qjq01OODdsLyVrV31w5rsLOx4IBBuDmFVtNPDO6p1I1IqcXlM+rwzNidm2332UikqXXgOTHnjETofyfL0W1Qr7vuy4FFtXZXtc1aS97muv78zdbHhwDgQQRcEZgg8COa3zk2saM5IeBAEAQBAEAQBAEAQBAEAQEVtHgMNdCYJm5cWuHmY7RzTz+awnBTWGbFtc1LeoqkP7PPe1Gzk1BMYZRcHNjx5Xt5jrzGnuKralNweGdxZ3lO6p78PmuhDqM2ggPjnAC5NgF6k28IxnOMIuUnhIrWI1neOvoMmj6+pVnSp7kcHDbQvXdVd7kuC9c2YalNAIAgCAIAgJLCq/uzuu8p+HX0WvXo76yuJb7L2k7aW5P4H9O3u6+s2AHUcFXvQ7KMk1lBeHpddhtv5aEiGW8lP+H70fVl9PynLlbO+xRruGj4FRtHZULj34aT8+/wDJu/CcVhqoxNBI17DqNDyI4tPQrfjJSWUcjWo1KMtyosMzVkRBAEAQBAEAQBAEAQBAEBh4picVNGZppGsYOJPyA4k9BmsZSUVlklKjOtLcprLNG9oO3BxAiKNgbAx123AL3OsRvE/dFj5R7SdK+tW39FwOw2ZsxWq35PMn4FMUBbBA2kssgMWxDfO43yj4n9FYUKO4svicdtXaX+RL2dP4F9f108SMWyUwQBAEAQBAEAQElhuJFnhdm34j06dFr1qCnquJcbN2pK3e5PWHl3dnZ4ds+1wIuDcHVV7TTwzsITjOKlF5TPq8MiRwPHJ6OTvaeQsOo4tcOTgciFlCbi8oguLalcR3aiz65G29l+1SCa0dWBBJw3hcxOPzZ7bjqt2ncp6S0OYu9iVaeZUveXTn+/WhsGGZr2h7HBzTwLSCD6EcVsp5KSUXF4ejOxengQBAEAQBAEAQHCaVrGlznBrRmSSAAOpPBD1Jt4RQNqO1OngBZSgTyfizETT68X+jcuq1qlzFaR1Lq02JVq+9V91fX9fPwNRY7j1RWv7yokLzoODWg6NaMh8+a0pzlN5Z09ta0reO7TWCNWBsHxzgBc5AcSvUm3hGM5xgnKTwkQOJ4nv+BmTeep/Zb9GhuavicjtLarr/AO3T0j5/rs8SMWyUoQBAEAQBAEAQBAEBl0Nc6I5ZjUHh+xUVSlGa1N6y2hVtZe7qua9cCwUtW2QeE56jUKvqUpQep2FpfUrlZg9ea5neozcCAksHx6ppDvU8z4+YBu0+rTdp9oWcZyjwZBXtaNdYqRT9dS94P2vzNs2pgZIPxRksd6kG4J9LLYjdP+SKWvsCD1pSa7Hr6+pbsO7UMPltvPfETpIw/Nm8FNG5gysq7FuocEn3P84J+l2nopPJVwnp3jQfcTdSqrB8GaU7O4h8UH4MkGVkZzEjD6OB+qyyiBwkuKYfWRjMyMHq4D6plBQk+CZgVW01HH56uAf/AGNJ9wN1i6kFzJ4WdxP4YPwZAYh2n4fFfdkfKRpGw/N9h8VHK4gjcpbGu58Ul3v8ZKli/bBK67aaBrB+KQl7rdGiwB9pUErt/wAUWlHYEFrVlnu09fQoeMbQVNWb1E75OhNmj0a2zR7AteU5S4suaFpRof8Ajil5+PEjFgbAQHTVVTYxdx9BqVJTpSm9DUu72lbRzN68lzK/XV7pOjdG/rzKsKdKMOBx99tGrdP3tI8l64sw1KaAQBAEAQBAEAQBAEAQBAcmPINwbHmvGk+JlGcoPei8MlqTGjwkF+o4+0arVqWqesS/tNuyj7tdZXVcfn1JaCdrxdpB+fuWpKEo8UdFQuqVdZpyz66HYsCcIAgCAIAgCAIAgCA65pmsF3ED/NBqs4wlLgiCvc0qCzUlj10ImrxnSMW/MePsC26dqlrI56727KXu0FjtfH5LkRL3lxuTc8ytpLGiOfnOU5OUnlnFemIQBAEAQBAEAQBAEAQBAEAQBAcmvINwbHovGsnsZOLynhmfBi8jeJ3h14+9QStoPhoW1DbVzT0k95dv5M6LGmHzAt+IUErWS4MtqO3qMvji19fx5GXHXRu4PHty+aidGa5FhT2ja1OE189PM72uB4EH0Kjw0bcZxl8LycrLwzFkBxcQOJAXqTZhKcY/E8HTJWxt4vb7Df5LNUZvkatTaNrDjNfLXyMSXGmDgC74BTRtZc2V1bb1CP8A4039PXgYE+LyO4Wb6cfeVPG2gu0qa+2rmppH3V2fn8YMBzyTckk9VOlgqpSlJ5k8s4r0xCAIAgCAIAgCAIAgCAIAgCAIAgCAIAgCA56Lw9YWRgZ9NwHoteXEubb4V3CZEeVuBHrYZUBYsyPjl6eHxAEAQBAEAQBAEAQB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0" name="AutoShape 6" descr="data:image/jpeg;base64,/9j/4AAQSkZJRgABAQAAAQABAAD/2wCEAAkGBxMREhUQEhIWFhUXGB0XGBcYFxgaFxcYFRUXGxkYGB0YHSggGBolHhcXITEhJSkrLi4uFx8zODMtNygtLisBCgoKDg0OGxAQGy8mICYtLS0tLS0tLS01NzItLS0tLy0vLy0tLS0tLTItLS0tLS0tLS0tLS0tLS0tLS0tLS0tLf/AABEIAOEA4QMBEQACEQEDEQH/xAAcAAEAAgIDAQAAAAAAAAAAAAAABQYEBwIDCAH/xABCEAABAwIDBQUFBgUCBgMBAAABAAIDBBEFIUEGEjFRYQcTIjJxgZGhscEUQlJi0eEjcoKS8MLxM0NjorKzJIOTFf/EABsBAQACAwEBAAAAAAAAAAAAAAADBQIEBgEH/8QANxEAAgEDAQUFCAIBBAMBAAAAAAECAwQRIQUSMUFRYXGRsfATIjKBocHR4ULxFAYjQ2IzUpKy/9oADAMBAAIRAxEAPwDRqAIAgCAIAgCAID6gMmnoHv4NNuZyHxUcqsY8WblCwuK/wReOr0XiZ8OBn7z/AGAfqteV2uSLej/p+X/JPHd+8eRlx4TEOIJ9T+iidzNlhT2Jax4pvvf4wd7aKMfcb7r/ADWDrTfM247OtY8Ka8M+ZzFOz8Df7R+ixdSfVkqtKC4U4/8AyvwDTsP3G/2hPaT6sO0oPjCP/wAr8HB1FGf+W33W+S99tPqRS2day4014Y8jokwmM8AR6H9VIrmaNWpsS1lwTXc/zkxJsD/C/wBhH1Cljdrmiurf6fl/xz8f1+DAqMPkZmWm3MZj4LYjVhLgypr7PuKKzOOnVar6fcxVIaQQBAEAQBAEAQBAEAQBAEAQBAEAQEjSYS9+Z8I68T6BQVLiMdFqy2tNj1q/vS92Pbx+SJemoI2cG3PM5n9lpzrzlzOkttmW9DVLL6vX9IylCWAQBAEAQBAEAQBAEBjVFCx/FtjzGR/dSwrTiaFzsy3r8Y4fVaf38yHrMJczNviHTj7luU7iMtHoc3d7GrUfeh7y7OPh+CPstgqD4gCAIAgCAIAgCAIAgCAIDupaZ0hs0foPVYzmoLLNi2talxPcprPrmWCiw5sefmdzOnoq+rXlPRaI62y2VSt/el70ur+yMxQFsEPDsp6d8jgyNjnuPBrQXOPoBmvUsmMpxisyeEXHCOzGvns57Gwt5yHxW/lbcg9DZTRtpvsKqttq2p6Re8+z8luw/sehbYz1EjzyY1rB8d4qdWi5srKv+oKr+CCXfr+CfpezTDWcYC8/mkefgCB8FIremuRpT2xdy/ljuSM+PYnD28KOL2tv81l7GHQhe0bp/wDIw/YnDzxo4vY23yT2MOgW0bpf8jMCp7NcNfwgLDzbI8fMkLF29N8iaG2LuP8ALPekQOIdj0Dr9zUSMPJ4a8fDdKjlaLkzcp/6gqr44J92n5Kli/ZfXQ3LGtnb/wBN3it1a6x9guoZW01w1LSjtu2qaSzF9v5RTammfG4skY5jhxa5pa4eoOagaa0ZawnGa3ovK7DqXhkEBh1uHNkz4O5jX15qenXlDtRWXuyqVz7y0l1/PrJAVVK6M2cPbofRb8Jqayjkbm1q2892ovw+46FmawQBAEAQBAEAQBAEBm0FAZTyaOJ+g6qKrVUF2lhYbPndS00iuL+y7SxQQtYN1osP84qtnNyeWdpb29OhDcprCOaxJjuo6R8rxHGxz3uyDWi5PsC9Sb0RhUqRpxcpvCNnbL9kznWkrn7o490w5/1v4D0bf1W3TtecvA56728l7tBfN/ZfnwNnYRgtPSt3IIWRjXdGZ/mPF3tK24wjHgjn61xVrPeqSbM9ZEIQBAEAQBAEAQGDiuEQVTdyeJkg/MMx/KeLT6LGUVLiiWjXqUXvU5NPsNZbUdkpAMlC++vcyHP0Y/6O961KlrzgdBabe/jXXzX3X48DWFbRyQvMcrHMe3i1wII9+nVajTTwzoqdSFSO9B5R0LwzOE0QeN1wuFlGTi8oir0KdeDhUWUV3EMPMRuM26H6HqrGlWU12nF7Q2dO1lnjF8H9n2+ZhKYrggCAIAgCAIAgM3DaIynk0cT9B1UVWqoLtLDZ9hK6qdIri/su0scbA0BoFgFWSk28s7elTjTgoQWEjkvDMsWx+yE+IvtH4Ymmz5SPC3oPxO6e+ylp0pVOBo320KdrH3tW+C9cjemzOy9PQM3YWeIjxSOze/1Og6DJWEKcYLQ426vatzLNR9y5Im1IaoQBAEAQBAEAQBAEAQBAQ+0mzVPXx7k7LkeV4yez+U/Q5LCdOM1hm1a3lW2lvU33rkzRe2Oxs+HP8Q34SfBKBkfyuH3XdNdL52rqtJwfYdhY7Rp3UdNJc1+OwrSiLA+PYHAtIuDxC9TaeUYVKcakXGSymVvEqExG48p4H6HqrKjVU12nFbR2fK1np8L4P7Pt8zCUxWhAEAQBAEB30lMZHBo9/Ic1hOagss2LW2ncVVTh/S6logiDGhreA/y6q5ycnlneW9CFCmqcOCOaxJggLJsVtdLh0txd0Lj/ABI78fzN5PHx4FS0qrg+wr7/AGfC6h0kuD+3cegcJxOKqibPC8OY4ZH5gjQjUKyjJSWUcVWozozcJrDRmLIiCAIAgCAIAgCAIAgCAIAgOmspGTMdFI0PY4Wc0i4IXjSawzKE5QkpReGjRHaDsO+gd3sV3UzjkeJjJ+6/pyd7OPGvrUXDVcDstmbTjcrcnpNfXtX3RS1rlscJog8FrhcFZRk4vKIq9GFaDhNaMrFbSmNxafYeYVpTmpxyjhLu1nbVXTl8n1XUx1maoQBAEB9CAs2GUndsz8xzPToq2vU35acDt9l2X+NSzL4nx/BlqAsywbG7KS4jKY2HcY0XfIRcNv5Ra4uSdL6E6KWlSdR4NG+v4WkMvVvgiPxzBpqOZ0E7d1w/tcNHNOrT/mawnBweGT29xTrwU6b09aMj1iTlk2K2ulw6W4u6Jx/iR34/mbycPjwKlpVXBmhf2ELuGHpJcH65HoHCcTiqomzwvDmOGR5cwRoRyVlGSkso4mtRnRm4TWGjMWREEAQBAEAQBAEAQBAEAQBAdNXSslY6KRocxwIc08CDovGk1hmUJyhJSi8NHnvb3ZR2Hz2FzC+5id01Y78w+IseYFbWpOD7Dt9m38bqnr8S4r7lYUJYmJiVJ3jLfeGY/T2qajU3JdhXbTslc0tPiXD8fMrJCszhmsHxAEAQElglLvO3jwbn6nT9Vr3FTdjhcy52Nae2rb8uEfPl+SwKuOxO+go3zyMhjbvPe4NaOpPwHVepNvCMKtSNODnJ6I9I7J4Aygp2QMsSM3ut53nzO+g6AK1pwUI4RwV5dSuarqS+S6I6tr9l4cQh7uTwvbcxyAeJjvq06t16EAjypSU1gysr2drU3o8Oa6/vozz7juDTUczoJ22cOB+65ujmnUFVs4OLwzt7a5p3EFOD0I5YE5Y9itrZcOl3m3dE4/xI75H8zeThz9ilpVXB9hoX9hC6hrpJcH65HoLCMUiqomzwuDmO4HUHUEaEclZRkpLKOJrUZ0ZuE1hozFkRBAEAQBAEAQBAEAQBAEAQETtPgUddTvp5Nc2u1Y8eVw/zMEhYVIKccM2LW5nb1VUj8+1dDzbidA+nlfBKLPY4tcPTUcweIPIqqlFxeGd9SqxqwU48GYy8JCAxul3Xb44O49D+/H3qwtqm9HD4o4/bVn7Kr7SPCXnz8ePiRi2SlCAIC1UFP3bANeJ9T/llV1p78snebOtv8e3jHnxfe/WDIURvG2exbZweLEJG82RX9z3j/wAf7luWtP8Amzmdu3mqt497+y+/gbYW6c2EBBbXbMQ4hD3cmTxnHIB4mO+rTq3X1AIjqU1NYZuWV7UtZ70eHNdTz5j+CzUUzoJm2cMwfuubo5p1BVbODg8M7e2uadxTU4MjlgTlh2M2vkw6W4O9E4/xIyfMPxN5OHP2KalUlB5XArtoWdK5juyeJcn65HoPB8ViqomzwvDmO11B1BGhHJWMZKSyji61GdGbhNYaMtrweBCyIjkgPhcEB9QC6AID5dACbZoDpp6yOS+49rrcbEFAd6AIAgCA1X207O3a3EIxm20cttWnyPPofD7W8lp3VP8Akjo9hXeJOhLnqvuvuaiWkdOdFbB3jC3XiPUcFLSnuSTNO/tv8ihKHPiu9FVKtDgT4gMzCod+QDQZn0H+BRVpbsGzf2ZQ9tcxi+C1fy/eEWZVZ3Z30NK6aRkLBdz3BjfVxAHzXqWXgwqVFTg5y4JZPT2EYe2mgjp2eWNoaOthmT1JufaraMd1YR88rVXVqOpLi3kzFkRhAEBB7W7MQ4hD3Ugs4ZxyAeJjvqDlca+tiI6lNTWGbdneVLWe9DhzXX1yPPmP4JNRTOgmbZwzBHle3RzTqCq2cHB4Z29tcwuIKcH66EC3xFxOdz8Bl87qR+7hI1IpVXKUtcv6LTzyZ2C7QVMLHsgmdHG/JwB81jkehHMZqRydPhxZpRpQu0nNe7FvD5vsz0+5kYbtHUwP34aiQOBz8RcL8iHZFeKrOOrPZ2FrWTjFYa0yvWGZtXt3Xy+areM7WbZouOIFhdZyrVCGls2z4N5fDjzXdgwmYtVyuDRNO9x4AOeSbdAVjGpVlwZJVtLGgs1I48WT9R2gVzacUZc5j2kh0h/4ltG9D1Us6soxSfE0bbZ9KvVlOL/286cVns7kROGbY1kD99lS8kHMOJc0+t/oo1VqRw2bktn2lVyhDRrjhv65L3jvazIYIhTta2V7bvJzDCMshqbqadbdSa5lVa7OlVqShJ43eP6Nf1e1NZI4vfVSk9HEAX4eWwCh9pVlqi1/wrGk1CeM9r18y2YZ2iTfYKinmeTLuWif947xsQeoupqdXMW3yK272f7KvGMfhk9PuQXZ5NMMQgbC4gud4gCbFts781DbuTkWG1qdKNHO6s5wvXcelFunNBAEAQGLidCyeKSCQXbI0tPo4WuOo4rxrKwzOlUlTmpx4rU8w4nROgmkgf5o3lh/pNrjoeKqZLdeGfQ6NVVYKceDWTGWJIVrFoNyR3I+Ie397qzoS3oI4batD2N1JLg9V8/3kwlMVxN7PxZOf7B8z9Fp3cuCOm/0/R+Or8vu/sS60jpC+djeF99Xd8R4YGF39b/C34Fx9i2LaOZ56FLtyvuW+4v5P6cX9jeqsTjwgCAIAgK9txgMNZSvEwsWNLmPHmYQNOYNsxr7isKlNTWGbVpeVLae9D5rqeYnizLanL2n/daP8jqNVbpLi/OX9iFtm7oyIy+diknmW8ZUY7tL2S0ayv2dVO7cu0g34+uQH04rOa3tUzWtpqjmm4vPH6etTYG1rKdmGUDIdxznXc94A3t4DxA6ggngpas17L3StsaFRXr9qsSWX4/2SHYzR/xaiqIuIoyB6kEn4AJbL3WxtqpmpGHRZ8f6KFM908pPF0r/AIyO/dQNb9THaWkJK2slJco5+b182WHtEo46eeKmjAHdQta7q43Jv1UtzjRGlsVN783zx92VJl87+z0zUdXRRXYbli96pWkv/bHgjNZiMggNNZoY5+86w8TzfwgnkMsgvfa+7uRI/wDBj7eVxWfPRctOGTtxHA5YYop5WlgkJ3GniQB5jyzsvXBwpvPFmELmN1dxUfhjl974F/7DcK355aojKNu431dmfhZS20fdbNPbNXeqqmuS8zda2CmCAIAgCA0d2z4V3VY2cDKdgJ/njs13/bufFV91HE89Tr9hV9+g6b/i/o/TNfrWLsidoIvC13I29+f0W5aS1aOd/wBQUsxhU6afcg1unLlmwhlom9bn4/sq24eajO22NT3LSPbl/UzFAWhuvsSoNyklnIzkktfm2NoA+LnLftViOTktvVd6vGHRefpGxltFEEAQBAEBCbaV3cUU8m7vWYcud8l43hZM6cd+Sj1PP+xWzv8A/QmfASb7jnMIy3X6X5hatKMZ50L++rVrZU/eT+WHov3/AGQmM4PLTymGUOjlbodRzbfzBYtOGkllE0JU7mKnTm1Lt9frsMZxyAJBdpbnz6KNccrgbc3mCjJpz5Y69eztO2Rx3rE5W4Xyvr7eCwXw6dSeppWTl/64+pvLsYoGnDpHXBMr3g20t4bH2WVhSWII5HaEnK5m31+i0+xqbHcLmw+pLXNsWP3oyR4XBrrtzWvKLp1N7GhcUasLu09jvJSwlr2cPI400FRidVl45ZXXcQMmg69AAsUnVnnkZyqU7C33U8y8317vsc9q8MMFW+na0gjdYwc/CACOeayrLNRLuI9nVFTtJzzrq/obs2R7PqSlZHIY+8l3QS5+diRnYcAtqMYx4IoatepVeakmykdutYTNDThobut3g63G+W6ByUNxJJJNFlsilKU5TjLGFjhnj/RdOyChbHh7HAWdIS53U/opYJKKwV9zNzrSlJpvPLh00LusyAIAgCAIDX3bVQ79E2UcYpAf6XgtPx3fcta6WYZLrYVXduHHqvLX8mj1XnYGJirLxO6Z+4qa3eKiK3a9PftJ9mH4Mrd+isjiMFqpG2jYPyj5KqqPM2+0+gWUd23pr/qvI7VgbJ6L7Nabu8NphzaX/wB73O+qs6CxTRwu1J713N9uPBYLMpivCAIAgCA4TRNeC1wBByIPAoDCwzA6emJMMLGF3EtFroDC2t2Vp8RhMUzRvDNklhvMdzHMcxr8VjOO8sE9vXdGe9jK5p8zz3j2zslBM6CVgaRmHAeF7dHNOo+XBVlRSi8SO2salvVp79FJfbvI5zAeIusE2uBtzpxmsSWSwbGbUy4dLvszjdlJHo4cxycNCpKdVweTSvdn07mnu8GuD9cjckm1mF1IibI+N3ejwte0XB/C6/lN1YxqRklhnGVrWrSlKMo8OPQnMPpKWF25CyNjjnZoAJWZrnfUYXDI4SPiY5w4OIFx7UBlhAR+KYLT1Nu/hZJbhvC9kGTMghaxoYwBrRkAOAQHYgCAIAgCArvaFTd5h1U3lGX/AP5kO/0qKsswZvbNnu3UH248dDzgqs7w66ht2OHNpHwWcHiSZDcw36M49U/IqVlbnzouDBkPRU8uLPpFNYgl2LyPqxMz01sezdoaUf8AQj/9bVbUvgXcfPr15uKj/wCz8yXWZrBAEAQBAEAQBAQu1OzcNfCYpRYjNjwPEx3McxzGqwqU1NYZtWl3Utqm/D5rqefNo8CmoZjBM2x4tcPK9ujmnl8lWTg4PDO3tbqnc09+Hz7OxkWsDZMaUWfllcceoP7qaD0z0ZXXNNOq4vhKOPAvvZfQ1NZXNqXSOcIv+JITxNsmfI29Ft0t6Ut9nPXypW9FW8NXxb9ekjfq2CnCAIAgCAIAgCAICN2lYHUlS06wyf8ArcsZ/Cye2eK0Guq8zzAqg+hgr1HkuDKernB81LezgPRU8uLPpFPWC7l5H1YmZ6b2RfvUNKf+hH/62q2p/Au4+fXixcVF/wBn5lZ7T9spMPETIQ0vkubuFwGtXlWe4smdja/5NRwbxpkx9ku0tk9PLLVARuhFyQcnX4W6k6JTqKayeXVpK3qKGc54YKXX9rVa6QuiDGMvk0tubaXN+Khdzroizp7FzFOcsM2Fs9t6ybD5K2WzXRXD2j8QGVvXJbEZqUd4qK9vKlVdLi8/0UWi7Yqlr3GSFj2u8oB3S3lc6qBXC1yiyqbHmlHdlq+OfHQwq3tYr3m7O7jHINv8SVi7l8kTw2Gv5z8ES2zva/Iy4rWhwtk9osb6AjqpKddS0ZqXmy5UUpQeVnHiY+IdsVU4nuoY2DTeu4/osXcrkieGxJv45pdyz+D7gPa7OyT/AOWGvjP4G2IOg6r2nX3s5I7vZTpRTg8tvGO8httdv34i3uu4YxgN2k5yNPMHS+oUVWtGSxg3bHZ9ahLf38PotfXgUwTFvmNxz5eqg3FL4S2VxKk/9x5XX8nCS7+g0tx9eiyWIEVXeuNc4XLr39hN7I7Vz4W8vi8bHZPYeDrnIn81zk76KWnP3so0bu1j7Ldks66Pnlvn1y+JdGdslQGODoGb5yY4HIX/ABAqVXCaehX1NjzhKOJZTaT7Cc2D7TX1MvcVTWtyLg9uQs3jcaLKlV39CC+2e7ZKW9lMwsS7XHCrDYWNdThwaSfM4XsXDkPmvHXSlumUNmTlbuq3h8Uuz7dhJdo3aI+lLIKXd7xzQ9ziL7odwFuayq1NxGFhY/5LeXhIr2z3azUiRrKlrHsJAJA3XC+vVRwr7zw0bN3sn2NN1Iy0XU7z2wzNnd/BY6HeIAuQ6wPG/Beu4Sk00Yw2ROdJTjLVrOP2Tm2XaX3EVO+lDXGZpf4uDWi3LW5WdSqoLJq2dk7ibhnGPX5KxhXa3ViZvfiMxkgODW2IBPEG6jjcZljBu19kezpOallpZ4fsufaNt59iZG2n3XSyDezzDWcypatTcWTRsrR3NTd4JcWNmdrXYhhtU+Roa+OORriPKf4ZIIXm/vU2zOVu6F1GnnOq8zRqqzuwV6eS4FPV1k+alspXXYw82j5KnqLE2u0+h2kt6hB/9V5HYsDYPR3Z1Ud5htM7kzd/scW/RWlB5po4PacN26mu3Pjqar7bqnerms/BEP8AuN/oorl8EWGxI/HLuRrxpIuN47pINtMhxPVQb73d1Fr/AI8VWdefJadi5stJ2HnFA7EX3aG2IjtmWHi53zCnVDEHniVUtqb1zHd+DOO/OmfwVttQ8NdGHkRuIc5uhc3gT/nJQKo1DdLWVpGVwqz5L69TuqsKeyKKofcCQu3BzaBYu+OSkcN2nl8zUp3Xt73dj8MU/HRZ+yOmnlDS7eja+7bDeOTSTmd3U2ssadSMFnGpne2tS4nGKliC46/b8nR3J3PC0lrS1rjo3MWB6olJ5mzKdWlTcLaPHKWOiWuplUEkbZWOljMkYdd7AbXA0968pOMXmRnfUq1SnuUuOddcaFw20noJKOnko6dsRdIQ4W8Q3WnIlbFWSdPQpdn0JxvN2fGOfLH3Kjh1RExzjLEZfB4Gk2ZvHV3O3JRUpQim2Wd/Sr1pxp0spc3y/fd4mJ3BLSA0uAsXWBIAvxPILGKlJuSJasqVKnGjN5zha68+LOmtJ3bDK+RPsXlLGTK/clT3U8Z0b+X3OZeDugZ3P/jn9AvEmstmbqQkoQi85a+mv2R8kPja31d8LfVI6Rb+QqvNeEOmZfTH3O0FwNw4gWIIGt7ZHpkkZ7qaXE9rWyrVIynwjy7dC3bE7Nd6HV043aaAF5J/5hbwA6XU9Cl/JlTtS/zmjTfe/t+fDqV3Eat9TO6Q23pHG1zkOQ9AB8FH/wCWobixY2mef3f48kR5k3Gh17kWz5m4Sn/5fEXjbsM82o/Vo7AoXq2ywglCKj8jkal77NdwZ4W+nm/1fBS1JZjHuNSzoezqVX1l9s/cy6/CJIGxPkvaZneN9CbEezL3r2tDdSZDs+79vKpF9cruenrvODO+qJGMJMkjrMb6DJo9APqvG3VkZwhTsKDfp9EbymwVuG4JPF94xO3zzfIN3/UtqolGm0uhR2cpVr2EpcXLP3NGKrO6OE7rNceQJ+CygsySIriW5SlLon5FRurg+clmwp94m9MvcVV3CxUZ3OyKm/aQ7MrwZlqEsjeHYtXb9E6LWOUj+l4Dh8S5WFq8wwcft2nu3Kl1Xlp+DWnapLvYnPfTdHsDf3Udx8SNvYyxQk+37IrdDI6GWKSSI3Y5shY77w+oOnovF/tT1Jaklf2z9m8Pp29H3nofFcViqMKlqIxdjoSbW4eHgt1Pmcs4tPD4mhNksI+11cNMeDneL+Vouf09q0aMd6Z1e0q0qNviPF6fTUu3bZTd1JSxsbaNsTmi3Di3L4Ka54Irdipe0k+ePuaz4jgQ7eOdxYt0AHxuoW4KOEtS0jTuXcOcpYhnRaa+uJl/Z5hD3m6RC5wF9HOaDa3P1WSUlSeTXlOlUv4bvFJ5f27WdNIWh95GlzLcA7dN9dFhB00veWWbF1Tupz/2pJLHz8mWHaqSAwUn2ZhY0teXBxud7eANzqpazW4scDQ2bCorqp7R5klh+K/BXpaOQRiRzHNY+4Y/R1jbLr0UTpuKUuRY07yFac6KeJLK/aLxQbXw09AIoKVneHwz7wuCCPMTqCtpVVuZivkUMrKbuPZ1p4zwb1z69cii1cjS67WEAnNtwQ2/InO3Ra0tyWq0Zc0VdUpKnUW9Hrp9c/v5mKyIB4tyJty4Lxybg8ksaEYV1u8MN48PoI85XHk23xuvXpTR5T966lLoseTZzDw4ubwtl69Qsd1xxIl9rGtv0tU9V+0bF2m2zZPhcFLC0McTuytGQAYAfccvYtqpUTp5XMobOykrvcmvh1/BU8K2ZqqtpfDTue0fesN2442JUEKM2srQs7raFtCW5NbzXYn5kLVsIbukWO80EciHgELGK3Ztd5NWlGrbRa4Nx/8A0iSw7CH1JfuAkxMMthrbK3uJWdGG8pEG0rn2M6Xfl93D7s6KWAyPbGOL3Bv9xsoqazJI3Lup7OhKa6eeiNmds1O2KKhhA8jCL9AALe9bVx8JQ7GX+++5/Y59iGANe6SteLlh3I+hsC4+unsXtvDEc9Rteu51vZ8o+Zae2at3KDu9ZZGt9jbvJ97R71jdPEMGWw6e9db3RN/b7milXnZGLib7RP8AS3vNlNQWaiK/atTctJvrp4srVvRWWThia2fku1zeRv7x+y07uOqZ0/8Ap+rmE6fR58f6JVaZ0RsTsVxMR1b6cnKZmXV8V3Af2l/uWzayxLHUotvUd6iqi/i/o/3g2NtBsLSVsomlYd8cS023raHmt5wi+KOXp16lNNQk0mc8b2Io6sMEkebBugtNjYaXGiSipcTynWnSeYNruJOjwSGKD7Kxn8K27u9DxWWDBybeXxIbZ7YKlopzURB29YgAm4aDyWMYRi8pEtW5q1YqM5ZSJbaDAIK2Pup2Bw0OrTzB0XrSejI4ylB70XhlXw7spoYnb7g+TkHnw+7VYqnBcEbFW9r1ViUnjw8i01+AU80H2Z8Te70aBa3UciszWTaeUVml7KsPYbljn9HOJCwVOC5GxO8rz+Kb8STxbYWiqI2ROi3Ws8u6bEe5euKejRHTrVKct6DaZmnZimNMKN0QMTRYA6dfVe4WMEe8872deJg4NsHRUu/uR72+LO3zvZcs15GKjwRJVrVKuN+TeOpEVnZNQPdvN7xg/C12Xs5LF0oPkTQvriCxGb8/MyazsxoH0/2drCw8RKD4w7nc8fQrJwTWCOFzUjU9pl57zSe0uy8tBMYJQb8WvHB7fxA/MaKvnvQlhnX2nsLmkp020+fXPaRX2cWt7b63Kj33nJt/4tPd3frzMjD9yN4L2mRl/E0kjeHQ/dPIrJVWnqtCGpYRlH3ZNS5POv8AXYekNip6V9Iz7HbugLbv3mu1a8aO/wB+BVjCSkso4y5oVKNRxqcfPtImr7MqGWZ07mHxG5ZfwknWy93I5zjU8/yavs/Z7z3en1JLZ7Yyloi90LDd4sd43y5Z6IoqPAxqVqlXG+84Man7PaGOoFSyOzgd4C/hB5gJuRznAdeo4ezcnjoZ+1Gy1PiDAycHw+VwNiF7KKksM8pVZ0pb0HhmRs5gUVDCIIQd0G9zxJOpRJJYR5UnKcnKT1ZqrttxTfqYqYHKJm87P78pGRH8rWn+paN1LMkjqNgUd2lKo+bx8l6fga3WqX5F7QS2Y1vM393+627SOrZz+362KcafV58P7IJbxypm4PNuyDkfD7+Hxsoa8d6DLPZFf2V1HPB6ePD64LIqw7czMHxB1NPHUM80bw71scx6EXHtWUZbrTIq9JVqcqb5o9PUNU2aNkrDdr2hzTzDhcK2Tyso+eTg4ScZcVod69MQgCAIAgCAIAgCAIAgCAiNptn4a6EwzDq1w8zHfib+mqwnBTWGbNrdVLapvw+a6nnvabZ6agmMMw6sePK9vNv1GirKlNweGdvaXdO5p78PmuhErA2ib2T2mmw+bvYzdpykjJ8L2/Rw0OnoSDJTqODyjUvbKndU92XHk+nrmj0Js/jkNbC2eB12nIg+ZjtWuGhHx4jIqyhNTWUcPc21S3qOFRa+tUSSzIAgCA6qqobGx0jzZrGlzjyDRcn3BeN4WWZRi5SUY8WeYsexJ1VUS1DuMjy63Ifdb7AAPYqmct6TZ9CtqKo0o01yX9/UwFiTFcxmbekI/D4f1+PyVlbx3YHFbYr+1umlwjp+frp8jAU5VH0FD1PHAtlJPvsDuYz9RxVTUhuyaO/srhV6Eanj3ridqwNo3N2MbQ95C6hefFFd0d9Y3HMf0uPucOS3rWplbrOU27ablRVo8Ho+/wDf2NlrbKAIAgCAIAgCAIAgCAIAgCAidpdn4a6EwTDq1w8zHaOb+mqwnBTWGbFrdVLapvwf7PPe0+z01BMYZh1Y8eV7eY+o0VZUpuDwzuLS7p3NPfh810IhYG0TWym0s2HzCWI3acnxk+F7eR5EaHT0JBkp1HB5RqXlnTuqe5LjyfT1zR6E2exyGthbPC67TkQfMx2rXDQj48RkrKE1NZRw9zbVLeo6c1++1EmsyAIDXHbLtF3UDaJh8c2b7aRA/wCoi3o1y1bmphbvUvdh2ntKvtpcI8O/9fg0qtA6066mbcaXnQfHRZ04b8kjXu7hUKMqj5efIqTjc3Ktj58228s+IeBAS2BVNnGM8HcPX9/otW5p5W8uRfbDu/Z1HRlwlw7/ANonFoHWGdgmKSUk8dRGfEx1+hHBzT0IJHtWUZOLyiG4oRr03TlwZ6UwPFo6uCOoiN2vF+rTq09QclawkpLKOBr0J0Kjpz4oz1kQhAEAQBAEAQBAEAQBAEAQETtJgENdCYJm5cWuHmY7RzT/AJdYTgprDNi1uqltU34f32HnvajZ2agmMMoy4sePK9vMfUaKsqU3B4Z3FpeU7mnvw+a6EQsDaJnZXaSbD5hNEbg5PjJ8MjeR5EaHT3gyU6jg8o1Lyzp3VPcn8n09c0ehdncdhrYWzwuuDkQfMx2rXDQ/PiFZQmprKOHubapb1Nya/fajuxjE46WF9RKbMYLnmeQHMk2A9V7KSissxo0ZVpqnDizzXj+LvrKiSpk8zze2jWjJrR0AsFVzm5PLO+treNCkqceXrJHrAnITHaq5EY0zProP85rftqeFvPmcrt2735qhHgtX3/oiFtHPhAEB9a6xBGiM9jJxeVxLTQ1PeMDteBHVVdWnuSwd3s+8V1RUua0feZCiN4uXZvtgaCbu5Cfs8hG/+R3ASD5Hp6AKehV3Hh8Cq2rs/wDyYb0fiXDt7Pwb9jeHAOaQQRcEZgg8COYVkcW008M5IeBAEAQBAEAQBAEAQBAEAQEVtJgENdCYJm5cWuHmY7RzTz+awnBTWGbFrdVLapvwf7PPe1Gzs1BMYZRlxY8eV7eY68xoqypTcHhncWd5Tuqe/D5roQ6wNomdltpJsPmE0RuDk9hPhkbyPI8jp7wZKdRweUal5Z07qnuT+T6euaJntC22OIObHGHMgZYhp8znkZudY2yuQB6nXLOtW39FwNTZmzVapylrJ+RTVAWx0VtSI2Fx48AOZUlKm5ywad9dxtaTm+PJdpVnuJJJ4nNWqWDg5Scm5PizihiEAQBAZWH1ZidfQ5Ecx+qjq01OODdsLyVrV31w5rsLOx4IBBuDmFVtNPDO6p1I1IqcXlM+rwzNidm2332UikqXXgOTHnjETofyfL0W1Qr7vuy4FFtXZXtc1aS97muv78zdbHhwDgQQRcEZgg8COa3zk2saM5IeBAEAQBAEAQBAEAQBAEAQEVtHgMNdCYJm5cWuHmY7RzTz+awnBTWGbFtc1LeoqkP7PPe1Gzk1BMYZRcHNjx5Xt5jrzGnuKralNweGdxZ3lO6p78PmuhDqM2ggPjnAC5NgF6k28IxnOMIuUnhIrWI1neOvoMmj6+pVnSp7kcHDbQvXdVd7kuC9c2YalNAIAgCAIAgJLCq/uzuu8p+HX0WvXo76yuJb7L2k7aW5P4H9O3u6+s2AHUcFXvQ7KMk1lBeHpddhtv5aEiGW8lP+H70fVl9PynLlbO+xRruGj4FRtHZULj34aT8+/wDJu/CcVhqoxNBI17DqNDyI4tPQrfjJSWUcjWo1KMtyosMzVkRBAEAQBAEAQBAEAQBAEBh4picVNGZppGsYOJPyA4k9BmsZSUVlklKjOtLcprLNG9oO3BxAiKNgbAx123AL3OsRvE/dFj5R7SdK+tW39FwOw2ZsxWq35PMn4FMUBbBA2kssgMWxDfO43yj4n9FYUKO4svicdtXaX+RL2dP4F9f108SMWyUwQBAEAQBAEAQElhuJFnhdm34j06dFr1qCnquJcbN2pK3e5PWHl3dnZ4ds+1wIuDcHVV7TTwzsITjOKlF5TPq8MiRwPHJ6OTvaeQsOo4tcOTgciFlCbi8oguLalcR3aiz65G29l+1SCa0dWBBJw3hcxOPzZ7bjqt2ncp6S0OYu9iVaeZUveXTn+/WhsGGZr2h7HBzTwLSCD6EcVsp5KSUXF4ejOxengQBAEAQBAEAQHCaVrGlznBrRmSSAAOpPBD1Jt4RQNqO1OngBZSgTyfizETT68X+jcuq1qlzFaR1Lq02JVq+9V91fX9fPwNRY7j1RWv7yokLzoODWg6NaMh8+a0pzlN5Z09ta0reO7TWCNWBsHxzgBc5AcSvUm3hGM5xgnKTwkQOJ4nv+BmTeep/Zb9GhuavicjtLarr/AO3T0j5/rs8SMWyUoQBAEAQBAEAQBAEBl0Nc6I5ZjUHh+xUVSlGa1N6y2hVtZe7qua9cCwUtW2QeE56jUKvqUpQep2FpfUrlZg9ea5neozcCAksHx6ppDvU8z4+YBu0+rTdp9oWcZyjwZBXtaNdYqRT9dS94P2vzNs2pgZIPxRksd6kG4J9LLYjdP+SKWvsCD1pSa7Hr6+pbsO7UMPltvPfETpIw/Nm8FNG5gysq7FuocEn3P84J+l2nopPJVwnp3jQfcTdSqrB8GaU7O4h8UH4MkGVkZzEjD6OB+qyyiBwkuKYfWRjMyMHq4D6plBQk+CZgVW01HH56uAf/AGNJ9wN1i6kFzJ4WdxP4YPwZAYh2n4fFfdkfKRpGw/N9h8VHK4gjcpbGu58Ul3v8ZKli/bBK67aaBrB+KQl7rdGiwB9pUErt/wAUWlHYEFrVlnu09fQoeMbQVNWb1E75OhNmj0a2zR7AteU5S4suaFpRof8Ajil5+PEjFgbAQHTVVTYxdx9BqVJTpSm9DUu72lbRzN68lzK/XV7pOjdG/rzKsKdKMOBx99tGrdP3tI8l64sw1KaAQBAEAQBAEAQBAEAQBAcmPINwbHmvGk+JlGcoPei8MlqTGjwkF+o4+0arVqWqesS/tNuyj7tdZXVcfn1JaCdrxdpB+fuWpKEo8UdFQuqVdZpyz66HYsCcIAgCAIAgCAIAgCA65pmsF3ED/NBqs4wlLgiCvc0qCzUlj10ImrxnSMW/MePsC26dqlrI56727KXu0FjtfH5LkRL3lxuTc8ytpLGiOfnOU5OUnlnFemIQBAEAQBAEAQBAEAQBAEAQBAcmvINwbHovGsnsZOLynhmfBi8jeJ3h14+9QStoPhoW1DbVzT0k95dv5M6LGmHzAt+IUErWS4MtqO3qMvji19fx5GXHXRu4PHty+aidGa5FhT2ja1OE189PM72uB4EH0Kjw0bcZxl8LycrLwzFkBxcQOJAXqTZhKcY/E8HTJWxt4vb7Df5LNUZvkatTaNrDjNfLXyMSXGmDgC74BTRtZc2V1bb1CP8A4039PXgYE+LyO4Wb6cfeVPG2gu0qa+2rmppH3V2fn8YMBzyTckk9VOlgqpSlJ5k8s4r0xCAIAgCAIAgCAIAgCAIAgCAIAgCAIAgCA56Lw9YWRgZ9NwHoteXEubb4V3CZEeVuBHrYZUBYsyPjl6eHxAEAQBAEAQBAEAQB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2" name="AutoShape 8" descr="data:image/jpeg;base64,/9j/4AAQSkZJRgABAQAAAQABAAD/2wCEAAkGBxMREhUQEhIWFhUXGB0XGBcYFxgaFxcYFRUXGxkYGB0YHSggGBolHhcXITEhJSkrLi4uFx8zODMtNygtLisBCgoKDg0OGxAQGy8mICYtLS0tLS0tLS01NzItLS0tLy0vLy0tLS0tLTItLS0tLS0tLS0tLS0tLS0tLS0tLS0tLf/AABEIAOEA4QMBEQACEQEDEQH/xAAcAAEAAgIDAQAAAAAAAAAAAAAABQYEBwIDCAH/xABCEAABAwIDBQUFBgUCBgMBAAABAAIDBBEFIUEGEjFRYQcTIjJxgZGhscEUQlJi0eEjcoKS8MLxM0NjorKzJIOTFf/EABsBAQACAwEBAAAAAAAAAAAAAAADBQIEBgEH/8QANxEAAgEDAQUFCAIBBAMBAAAAAAECAwQRIQUSMUFRYXGRsfATIjKBocHR4ULxFAYjQ2IzUpKy/9oADAMBAAIRAxEAPwDRqAIAgCAIAgCAID6gMmnoHv4NNuZyHxUcqsY8WblCwuK/wReOr0XiZ8OBn7z/AGAfqteV2uSLej/p+X/JPHd+8eRlx4TEOIJ9T+iidzNlhT2Jax4pvvf4wd7aKMfcb7r/ADWDrTfM247OtY8Ka8M+ZzFOz8Df7R+ixdSfVkqtKC4U4/8AyvwDTsP3G/2hPaT6sO0oPjCP/wAr8HB1FGf+W33W+S99tPqRS2day4014Y8jokwmM8AR6H9VIrmaNWpsS1lwTXc/zkxJsD/C/wBhH1Cljdrmiurf6fl/xz8f1+DAqMPkZmWm3MZj4LYjVhLgypr7PuKKzOOnVar6fcxVIaQQBAEAQBAEAQBAEAQBAEAQBAEAQEjSYS9+Z8I68T6BQVLiMdFqy2tNj1q/vS92Pbx+SJemoI2cG3PM5n9lpzrzlzOkttmW9DVLL6vX9IylCWAQBAEAQBAEAQBAEBjVFCx/FtjzGR/dSwrTiaFzsy3r8Y4fVaf38yHrMJczNviHTj7luU7iMtHoc3d7GrUfeh7y7OPh+CPstgqD4gCAIAgCAIAgCAIAgCAIDupaZ0hs0foPVYzmoLLNi2talxPcprPrmWCiw5sefmdzOnoq+rXlPRaI62y2VSt/el70ur+yMxQFsEPDsp6d8jgyNjnuPBrQXOPoBmvUsmMpxisyeEXHCOzGvns57Gwt5yHxW/lbcg9DZTRtpvsKqttq2p6Re8+z8luw/sehbYz1EjzyY1rB8d4qdWi5srKv+oKr+CCXfr+CfpezTDWcYC8/mkefgCB8FIremuRpT2xdy/ljuSM+PYnD28KOL2tv81l7GHQhe0bp/wDIw/YnDzxo4vY23yT2MOgW0bpf8jMCp7NcNfwgLDzbI8fMkLF29N8iaG2LuP8ALPekQOIdj0Dr9zUSMPJ4a8fDdKjlaLkzcp/6gqr44J92n5Kli/ZfXQ3LGtnb/wBN3it1a6x9guoZW01w1LSjtu2qaSzF9v5RTammfG4skY5jhxa5pa4eoOagaa0ZawnGa3ovK7DqXhkEBh1uHNkz4O5jX15qenXlDtRWXuyqVz7y0l1/PrJAVVK6M2cPbofRb8Jqayjkbm1q2892ovw+46FmawQBAEAQBAEAQBAEBm0FAZTyaOJ+g6qKrVUF2lhYbPndS00iuL+y7SxQQtYN1osP84qtnNyeWdpb29OhDcprCOaxJjuo6R8rxHGxz3uyDWi5PsC9Sb0RhUqRpxcpvCNnbL9kznWkrn7o490w5/1v4D0bf1W3TtecvA56728l7tBfN/ZfnwNnYRgtPSt3IIWRjXdGZ/mPF3tK24wjHgjn61xVrPeqSbM9ZEIQBAEAQBAEAQGDiuEQVTdyeJkg/MMx/KeLT6LGUVLiiWjXqUXvU5NPsNZbUdkpAMlC++vcyHP0Y/6O961KlrzgdBabe/jXXzX3X48DWFbRyQvMcrHMe3i1wII9+nVajTTwzoqdSFSO9B5R0LwzOE0QeN1wuFlGTi8oir0KdeDhUWUV3EMPMRuM26H6HqrGlWU12nF7Q2dO1lnjF8H9n2+ZhKYrggCAIAgCAIAgM3DaIynk0cT9B1UVWqoLtLDZ9hK6qdIri/su0scbA0BoFgFWSk28s7elTjTgoQWEjkvDMsWx+yE+IvtH4Ymmz5SPC3oPxO6e+ylp0pVOBo320KdrH3tW+C9cjemzOy9PQM3YWeIjxSOze/1Og6DJWEKcYLQ426vatzLNR9y5Im1IaoQBAEAQBAEAQBAEAQBAQ+0mzVPXx7k7LkeV4yez+U/Q5LCdOM1hm1a3lW2lvU33rkzRe2Oxs+HP8Q34SfBKBkfyuH3XdNdL52rqtJwfYdhY7Rp3UdNJc1+OwrSiLA+PYHAtIuDxC9TaeUYVKcakXGSymVvEqExG48p4H6HqrKjVU12nFbR2fK1np8L4P7Pt8zCUxWhAEAQBAEB30lMZHBo9/Ic1hOagss2LW2ncVVTh/S6logiDGhreA/y6q5ycnlneW9CFCmqcOCOaxJggLJsVtdLh0txd0Lj/ABI78fzN5PHx4FS0qrg+wr7/AGfC6h0kuD+3cegcJxOKqibPC8OY4ZH5gjQjUKyjJSWUcVWozozcJrDRmLIiCAIAgCAIAgCAIAgCAIAgOmspGTMdFI0PY4Wc0i4IXjSawzKE5QkpReGjRHaDsO+gd3sV3UzjkeJjJ+6/pyd7OPGvrUXDVcDstmbTjcrcnpNfXtX3RS1rlscJog8FrhcFZRk4vKIq9GFaDhNaMrFbSmNxafYeYVpTmpxyjhLu1nbVXTl8n1XUx1maoQBAEB9CAs2GUndsz8xzPToq2vU35acDt9l2X+NSzL4nx/BlqAsywbG7KS4jKY2HcY0XfIRcNv5Ra4uSdL6E6KWlSdR4NG+v4WkMvVvgiPxzBpqOZ0E7d1w/tcNHNOrT/mawnBweGT29xTrwU6b09aMj1iTlk2K2ulw6W4u6Jx/iR34/mbycPjwKlpVXBmhf2ELuGHpJcH65HoHCcTiqomzwvDmOGR5cwRoRyVlGSkso4mtRnRm4TWGjMWREEAQBAEAQBAEAQBAEAQBAdNXSslY6KRocxwIc08CDovGk1hmUJyhJSi8NHnvb3ZR2Hz2FzC+5id01Y78w+IseYFbWpOD7Dt9m38bqnr8S4r7lYUJYmJiVJ3jLfeGY/T2qajU3JdhXbTslc0tPiXD8fMrJCszhmsHxAEAQElglLvO3jwbn6nT9Vr3FTdjhcy52Nae2rb8uEfPl+SwKuOxO+go3zyMhjbvPe4NaOpPwHVepNvCMKtSNODnJ6I9I7J4Aygp2QMsSM3ut53nzO+g6AK1pwUI4RwV5dSuarqS+S6I6tr9l4cQh7uTwvbcxyAeJjvq06t16EAjypSU1gysr2drU3o8Oa6/vozz7juDTUczoJ22cOB+65ujmnUFVs4OLwzt7a5p3EFOD0I5YE5Y9itrZcOl3m3dE4/xI75H8zeThz9ilpVXB9hoX9hC6hrpJcH65HoLCMUiqomzwuDmO4HUHUEaEclZRkpLKOJrUZ0ZuE1hozFkRBAEAQBAEAQBAEAQBAEAQETtPgUddTvp5Nc2u1Y8eVw/zMEhYVIKccM2LW5nb1VUj8+1dDzbidA+nlfBKLPY4tcPTUcweIPIqqlFxeGd9SqxqwU48GYy8JCAxul3Xb44O49D+/H3qwtqm9HD4o4/bVn7Kr7SPCXnz8ePiRi2SlCAIC1UFP3bANeJ9T/llV1p78snebOtv8e3jHnxfe/WDIURvG2exbZweLEJG82RX9z3j/wAf7luWtP8Amzmdu3mqt497+y+/gbYW6c2EBBbXbMQ4hD3cmTxnHIB4mO+rTq3X1AIjqU1NYZuWV7UtZ70eHNdTz5j+CzUUzoJm2cMwfuubo5p1BVbODg8M7e2uadxTU4MjlgTlh2M2vkw6W4O9E4/xIyfMPxN5OHP2KalUlB5XArtoWdK5juyeJcn65HoPB8ViqomzwvDmO11B1BGhHJWMZKSyji61GdGbhNYaMtrweBCyIjkgPhcEB9QC6AID5dACbZoDpp6yOS+49rrcbEFAd6AIAgCA1X207O3a3EIxm20cttWnyPPofD7W8lp3VP8Akjo9hXeJOhLnqvuvuaiWkdOdFbB3jC3XiPUcFLSnuSTNO/tv8ihKHPiu9FVKtDgT4gMzCod+QDQZn0H+BRVpbsGzf2ZQ9tcxi+C1fy/eEWZVZ3Z30NK6aRkLBdz3BjfVxAHzXqWXgwqVFTg5y4JZPT2EYe2mgjp2eWNoaOthmT1JufaraMd1YR88rVXVqOpLi3kzFkRhAEBB7W7MQ4hD3Ugs4ZxyAeJjvqDlca+tiI6lNTWGbdneVLWe9DhzXX1yPPmP4JNRTOgmbZwzBHle3RzTqCq2cHB4Z29tcwuIKcH66EC3xFxOdz8Bl87qR+7hI1IpVXKUtcv6LTzyZ2C7QVMLHsgmdHG/JwB81jkehHMZqRydPhxZpRpQu0nNe7FvD5vsz0+5kYbtHUwP34aiQOBz8RcL8iHZFeKrOOrPZ2FrWTjFYa0yvWGZtXt3Xy+areM7WbZouOIFhdZyrVCGls2z4N5fDjzXdgwmYtVyuDRNO9x4AOeSbdAVjGpVlwZJVtLGgs1I48WT9R2gVzacUZc5j2kh0h/4ltG9D1Us6soxSfE0bbZ9KvVlOL/286cVns7kROGbY1kD99lS8kHMOJc0+t/oo1VqRw2bktn2lVyhDRrjhv65L3jvazIYIhTta2V7bvJzDCMshqbqadbdSa5lVa7OlVqShJ43eP6Nf1e1NZI4vfVSk9HEAX4eWwCh9pVlqi1/wrGk1CeM9r18y2YZ2iTfYKinmeTLuWif947xsQeoupqdXMW3yK272f7KvGMfhk9PuQXZ5NMMQgbC4gud4gCbFts781DbuTkWG1qdKNHO6s5wvXcelFunNBAEAQGLidCyeKSCQXbI0tPo4WuOo4rxrKwzOlUlTmpx4rU8w4nROgmkgf5o3lh/pNrjoeKqZLdeGfQ6NVVYKceDWTGWJIVrFoNyR3I+Ie397qzoS3oI4batD2N1JLg9V8/3kwlMVxN7PxZOf7B8z9Fp3cuCOm/0/R+Or8vu/sS60jpC+djeF99Xd8R4YGF39b/C34Fx9i2LaOZ56FLtyvuW+4v5P6cX9jeqsTjwgCAIAgK9txgMNZSvEwsWNLmPHmYQNOYNsxr7isKlNTWGbVpeVLae9D5rqeYnizLanL2n/daP8jqNVbpLi/OX9iFtm7oyIy+diknmW8ZUY7tL2S0ayv2dVO7cu0g34+uQH04rOa3tUzWtpqjmm4vPH6etTYG1rKdmGUDIdxznXc94A3t4DxA6ggngpas17L3StsaFRXr9qsSWX4/2SHYzR/xaiqIuIoyB6kEn4AJbL3WxtqpmpGHRZ8f6KFM908pPF0r/AIyO/dQNb9THaWkJK2slJco5+b182WHtEo46eeKmjAHdQta7q43Jv1UtzjRGlsVN783zx92VJl87+z0zUdXRRXYbli96pWkv/bHgjNZiMggNNZoY5+86w8TzfwgnkMsgvfa+7uRI/wDBj7eVxWfPRctOGTtxHA5YYop5WlgkJ3GniQB5jyzsvXBwpvPFmELmN1dxUfhjl974F/7DcK355aojKNu431dmfhZS20fdbNPbNXeqqmuS8zda2CmCAIAgCA0d2z4V3VY2cDKdgJ/njs13/bufFV91HE89Tr9hV9+g6b/i/o/TNfrWLsidoIvC13I29+f0W5aS1aOd/wBQUsxhU6afcg1unLlmwhlom9bn4/sq24eajO22NT3LSPbl/UzFAWhuvsSoNyklnIzkktfm2NoA+LnLftViOTktvVd6vGHRefpGxltFEEAQBAEBCbaV3cUU8m7vWYcud8l43hZM6cd+Sj1PP+xWzv8A/QmfASb7jnMIy3X6X5hatKMZ50L++rVrZU/eT+WHov3/AGQmM4PLTymGUOjlbodRzbfzBYtOGkllE0JU7mKnTm1Lt9frsMZxyAJBdpbnz6KNccrgbc3mCjJpz5Y69eztO2Rx3rE5W4Xyvr7eCwXw6dSeppWTl/64+pvLsYoGnDpHXBMr3g20t4bH2WVhSWII5HaEnK5m31+i0+xqbHcLmw+pLXNsWP3oyR4XBrrtzWvKLp1N7GhcUasLu09jvJSwlr2cPI400FRidVl45ZXXcQMmg69AAsUnVnnkZyqU7C33U8y8317vsc9q8MMFW+na0gjdYwc/CACOeayrLNRLuI9nVFTtJzzrq/obs2R7PqSlZHIY+8l3QS5+diRnYcAtqMYx4IoatepVeakmykdutYTNDThobut3g63G+W6ByUNxJJJNFlsilKU5TjLGFjhnj/RdOyChbHh7HAWdIS53U/opYJKKwV9zNzrSlJpvPLh00LusyAIAgCAIDX3bVQ79E2UcYpAf6XgtPx3fcta6WYZLrYVXduHHqvLX8mj1XnYGJirLxO6Z+4qa3eKiK3a9PftJ9mH4Mrd+isjiMFqpG2jYPyj5KqqPM2+0+gWUd23pr/qvI7VgbJ6L7Nabu8NphzaX/wB73O+qs6CxTRwu1J713N9uPBYLMpivCAIAgCA4TRNeC1wBByIPAoDCwzA6emJMMLGF3EtFroDC2t2Vp8RhMUzRvDNklhvMdzHMcxr8VjOO8sE9vXdGe9jK5p8zz3j2zslBM6CVgaRmHAeF7dHNOo+XBVlRSi8SO2salvVp79FJfbvI5zAeIusE2uBtzpxmsSWSwbGbUy4dLvszjdlJHo4cxycNCpKdVweTSvdn07mnu8GuD9cjckm1mF1IibI+N3ejwte0XB/C6/lN1YxqRklhnGVrWrSlKMo8OPQnMPpKWF25CyNjjnZoAJWZrnfUYXDI4SPiY5w4OIFx7UBlhAR+KYLT1Nu/hZJbhvC9kGTMghaxoYwBrRkAOAQHYgCAIAgCArvaFTd5h1U3lGX/AP5kO/0qKsswZvbNnu3UH248dDzgqs7w66ht2OHNpHwWcHiSZDcw36M49U/IqVlbnzouDBkPRU8uLPpFNYgl2LyPqxMz01sezdoaUf8AQj/9bVbUvgXcfPr15uKj/wCz8yXWZrBAEAQBAEAQBAQu1OzcNfCYpRYjNjwPEx3McxzGqwqU1NYZtWl3Utqm/D5rqefNo8CmoZjBM2x4tcPK9ujmnl8lWTg4PDO3tbqnc09+Hz7OxkWsDZMaUWfllcceoP7qaD0z0ZXXNNOq4vhKOPAvvZfQ1NZXNqXSOcIv+JITxNsmfI29Ft0t6Ut9nPXypW9FW8NXxb9ekjfq2CnCAIAgCAIAgCAICN2lYHUlS06wyf8ArcsZ/Cye2eK0Guq8zzAqg+hgr1HkuDKernB81LezgPRU8uLPpFPWC7l5H1YmZ6b2RfvUNKf+hH/62q2p/Au4+fXixcVF/wBn5lZ7T9spMPETIQ0vkubuFwGtXlWe4smdja/5NRwbxpkx9ku0tk9PLLVARuhFyQcnX4W6k6JTqKayeXVpK3qKGc54YKXX9rVa6QuiDGMvk0tubaXN+Khdzroizp7FzFOcsM2Fs9t6ybD5K2WzXRXD2j8QGVvXJbEZqUd4qK9vKlVdLi8/0UWi7Yqlr3GSFj2u8oB3S3lc6qBXC1yiyqbHmlHdlq+OfHQwq3tYr3m7O7jHINv8SVi7l8kTw2Gv5z8ES2zva/Iy4rWhwtk9osb6AjqpKddS0ZqXmy5UUpQeVnHiY+IdsVU4nuoY2DTeu4/osXcrkieGxJv45pdyz+D7gPa7OyT/AOWGvjP4G2IOg6r2nX3s5I7vZTpRTg8tvGO8httdv34i3uu4YxgN2k5yNPMHS+oUVWtGSxg3bHZ9ahLf38PotfXgUwTFvmNxz5eqg3FL4S2VxKk/9x5XX8nCS7+g0tx9eiyWIEVXeuNc4XLr39hN7I7Vz4W8vi8bHZPYeDrnIn81zk76KWnP3so0bu1j7Ldks66Pnlvn1y+JdGdslQGODoGb5yY4HIX/ABAqVXCaehX1NjzhKOJZTaT7Cc2D7TX1MvcVTWtyLg9uQs3jcaLKlV39CC+2e7ZKW9lMwsS7XHCrDYWNdThwaSfM4XsXDkPmvHXSlumUNmTlbuq3h8Uuz7dhJdo3aI+lLIKXd7xzQ9ziL7odwFuayq1NxGFhY/5LeXhIr2z3azUiRrKlrHsJAJA3XC+vVRwr7zw0bN3sn2NN1Iy0XU7z2wzNnd/BY6HeIAuQ6wPG/Beu4Sk00Yw2ROdJTjLVrOP2Tm2XaX3EVO+lDXGZpf4uDWi3LW5WdSqoLJq2dk7ibhnGPX5KxhXa3ViZvfiMxkgODW2IBPEG6jjcZljBu19kezpOallpZ4fsufaNt59iZG2n3XSyDezzDWcypatTcWTRsrR3NTd4JcWNmdrXYhhtU+Roa+OORriPKf4ZIIXm/vU2zOVu6F1GnnOq8zRqqzuwV6eS4FPV1k+alspXXYw82j5KnqLE2u0+h2kt6hB/9V5HYsDYPR3Z1Ud5htM7kzd/scW/RWlB5po4PacN26mu3Pjqar7bqnerms/BEP8AuN/oorl8EWGxI/HLuRrxpIuN47pINtMhxPVQb73d1Fr/AI8VWdefJadi5stJ2HnFA7EX3aG2IjtmWHi53zCnVDEHniVUtqb1zHd+DOO/OmfwVttQ8NdGHkRuIc5uhc3gT/nJQKo1DdLWVpGVwqz5L69TuqsKeyKKofcCQu3BzaBYu+OSkcN2nl8zUp3Xt73dj8MU/HRZ+yOmnlDS7eja+7bDeOTSTmd3U2ssadSMFnGpne2tS4nGKliC46/b8nR3J3PC0lrS1rjo3MWB6olJ5mzKdWlTcLaPHKWOiWuplUEkbZWOljMkYdd7AbXA0968pOMXmRnfUq1SnuUuOddcaFw20noJKOnko6dsRdIQ4W8Q3WnIlbFWSdPQpdn0JxvN2fGOfLH3Kjh1RExzjLEZfB4Gk2ZvHV3O3JRUpQim2Wd/Sr1pxp0spc3y/fd4mJ3BLSA0uAsXWBIAvxPILGKlJuSJasqVKnGjN5zha68+LOmtJ3bDK+RPsXlLGTK/clT3U8Z0b+X3OZeDugZ3P/jn9AvEmstmbqQkoQi85a+mv2R8kPja31d8LfVI6Rb+QqvNeEOmZfTH3O0FwNw4gWIIGt7ZHpkkZ7qaXE9rWyrVIynwjy7dC3bE7Nd6HV043aaAF5J/5hbwA6XU9Cl/JlTtS/zmjTfe/t+fDqV3Eat9TO6Q23pHG1zkOQ9AB8FH/wCWobixY2mef3f48kR5k3Gh17kWz5m4Sn/5fEXjbsM82o/Vo7AoXq2ywglCKj8jkal77NdwZ4W+nm/1fBS1JZjHuNSzoezqVX1l9s/cy6/CJIGxPkvaZneN9CbEezL3r2tDdSZDs+79vKpF9cruenrvODO+qJGMJMkjrMb6DJo9APqvG3VkZwhTsKDfp9EbymwVuG4JPF94xO3zzfIN3/UtqolGm0uhR2cpVr2EpcXLP3NGKrO6OE7rNceQJ+CygsySIriW5SlLon5FRurg+clmwp94m9MvcVV3CxUZ3OyKm/aQ7MrwZlqEsjeHYtXb9E6LWOUj+l4Dh8S5WFq8wwcft2nu3Kl1Xlp+DWnapLvYnPfTdHsDf3Udx8SNvYyxQk+37IrdDI6GWKSSI3Y5shY77w+oOnovF/tT1Jaklf2z9m8Pp29H3nofFcViqMKlqIxdjoSbW4eHgt1Pmcs4tPD4mhNksI+11cNMeDneL+Vouf09q0aMd6Z1e0q0qNviPF6fTUu3bZTd1JSxsbaNsTmi3Di3L4Ka54Irdipe0k+ePuaz4jgQ7eOdxYt0AHxuoW4KOEtS0jTuXcOcpYhnRaa+uJl/Z5hD3m6RC5wF9HOaDa3P1WSUlSeTXlOlUv4bvFJ5f27WdNIWh95GlzLcA7dN9dFhB00veWWbF1Tupz/2pJLHz8mWHaqSAwUn2ZhY0teXBxud7eANzqpazW4scDQ2bCorqp7R5klh+K/BXpaOQRiRzHNY+4Y/R1jbLr0UTpuKUuRY07yFac6KeJLK/aLxQbXw09AIoKVneHwz7wuCCPMTqCtpVVuZivkUMrKbuPZ1p4zwb1z69cii1cjS67WEAnNtwQ2/InO3Ra0tyWq0Zc0VdUpKnUW9Hrp9c/v5mKyIB4tyJty4Lxybg8ksaEYV1u8MN48PoI85XHk23xuvXpTR5T966lLoseTZzDw4ubwtl69Qsd1xxIl9rGtv0tU9V+0bF2m2zZPhcFLC0McTuytGQAYAfccvYtqpUTp5XMobOykrvcmvh1/BU8K2ZqqtpfDTue0fesN2442JUEKM2srQs7raFtCW5NbzXYn5kLVsIbukWO80EciHgELGK3Ztd5NWlGrbRa4Nx/8A0iSw7CH1JfuAkxMMthrbK3uJWdGG8pEG0rn2M6Xfl93D7s6KWAyPbGOL3Bv9xsoqazJI3Lup7OhKa6eeiNmds1O2KKhhA8jCL9AALe9bVx8JQ7GX+++5/Y59iGANe6SteLlh3I+hsC4+unsXtvDEc9Rteu51vZ8o+Zae2at3KDu9ZZGt9jbvJ97R71jdPEMGWw6e9db3RN/b7milXnZGLib7RP8AS3vNlNQWaiK/atTctJvrp4srVvRWWThia2fku1zeRv7x+y07uOqZ0/8Ap+rmE6fR58f6JVaZ0RsTsVxMR1b6cnKZmXV8V3Af2l/uWzayxLHUotvUd6iqi/i/o/3g2NtBsLSVsomlYd8cS023raHmt5wi+KOXp16lNNQk0mc8b2Io6sMEkebBugtNjYaXGiSipcTynWnSeYNruJOjwSGKD7Kxn8K27u9DxWWDBybeXxIbZ7YKlopzURB29YgAm4aDyWMYRi8pEtW5q1YqM5ZSJbaDAIK2Pup2Bw0OrTzB0XrSejI4ylB70XhlXw7spoYnb7g+TkHnw+7VYqnBcEbFW9r1ViUnjw8i01+AU80H2Z8Te70aBa3UciszWTaeUVml7KsPYbljn9HOJCwVOC5GxO8rz+Kb8STxbYWiqI2ROi3Ws8u6bEe5euKejRHTrVKct6DaZmnZimNMKN0QMTRYA6dfVe4WMEe8872deJg4NsHRUu/uR72+LO3zvZcs15GKjwRJVrVKuN+TeOpEVnZNQPdvN7xg/C12Xs5LF0oPkTQvriCxGb8/MyazsxoH0/2drCw8RKD4w7nc8fQrJwTWCOFzUjU9pl57zSe0uy8tBMYJQb8WvHB7fxA/MaKvnvQlhnX2nsLmkp020+fXPaRX2cWt7b63Kj33nJt/4tPd3frzMjD9yN4L2mRl/E0kjeHQ/dPIrJVWnqtCGpYRlH3ZNS5POv8AXYekNip6V9Iz7HbugLbv3mu1a8aO/wB+BVjCSkso4y5oVKNRxqcfPtImr7MqGWZ07mHxG5ZfwknWy93I5zjU8/yavs/Z7z3en1JLZ7Yyloi90LDd4sd43y5Z6IoqPAxqVqlXG+84Man7PaGOoFSyOzgd4C/hB5gJuRznAdeo4ezcnjoZ+1Gy1PiDAycHw+VwNiF7KKksM8pVZ0pb0HhmRs5gUVDCIIQd0G9zxJOpRJJYR5UnKcnKT1ZqrttxTfqYqYHKJm87P78pGRH8rWn+paN1LMkjqNgUd2lKo+bx8l6fga3WqX5F7QS2Y1vM393+627SOrZz+362KcafV58P7IJbxypm4PNuyDkfD7+Hxsoa8d6DLPZFf2V1HPB6ePD64LIqw7czMHxB1NPHUM80bw71scx6EXHtWUZbrTIq9JVqcqb5o9PUNU2aNkrDdr2hzTzDhcK2Tyso+eTg4ScZcVod69MQgCAIAgCAIAgCAIAgCAiNptn4a6EwzDq1w8zHfib+mqwnBTWGbNrdVLapvw+a6nnvabZ6agmMMw6sePK9vNv1GirKlNweGdvaXdO5p78PmuhErA2ib2T2mmw+bvYzdpykjJ8L2/Rw0OnoSDJTqODyjUvbKndU92XHk+nrmj0Js/jkNbC2eB12nIg+ZjtWuGhHx4jIqyhNTWUcPc21S3qOFRa+tUSSzIAgCA6qqobGx0jzZrGlzjyDRcn3BeN4WWZRi5SUY8WeYsexJ1VUS1DuMjy63Ifdb7AAPYqmct6TZ9CtqKo0o01yX9/UwFiTFcxmbekI/D4f1+PyVlbx3YHFbYr+1umlwjp+frp8jAU5VH0FD1PHAtlJPvsDuYz9RxVTUhuyaO/srhV6Eanj3ridqwNo3N2MbQ95C6hefFFd0d9Y3HMf0uPucOS3rWplbrOU27ablRVo8Ho+/wDf2NlrbKAIAgCAIAgCAIAgCAIAgCAidpdn4a6EwTDq1w8zHaOb+mqwnBTWGbFrdVLapvwf7PPe0+z01BMYZh1Y8eV7eY+o0VZUpuDwzuLS7p3NPfh810IhYG0TWym0s2HzCWI3acnxk+F7eR5EaHT0JBkp1HB5RqXlnTuqe5LjyfT1zR6E2exyGthbPC67TkQfMx2rXDQj48RkrKE1NZRw9zbVLeo6c1++1EmsyAIDXHbLtF3UDaJh8c2b7aRA/wCoi3o1y1bmphbvUvdh2ntKvtpcI8O/9fg0qtA6066mbcaXnQfHRZ04b8kjXu7hUKMqj5efIqTjc3Ktj58228s+IeBAS2BVNnGM8HcPX9/otW5p5W8uRfbDu/Z1HRlwlw7/ANonFoHWGdgmKSUk8dRGfEx1+hHBzT0IJHtWUZOLyiG4oRr03TlwZ6UwPFo6uCOoiN2vF+rTq09QclawkpLKOBr0J0Kjpz4oz1kQhAEAQBAEAQBAEAQBAEAQETtJgENdCYJm5cWuHmY7RzT/AJdYTgprDNi1uqltU34f32HnvajZ2agmMMoy4sePK9vMfUaKsqU3B4Z3FpeU7mnvw+a6EQsDaJnZXaSbD5hNEbg5PjJ8MjeR5EaHT3gyU6jg8o1Lyzp3VPcn8n09c0ehdncdhrYWzwuuDkQfMx2rXDQ/PiFZQmprKOHubapb1Nya/fajuxjE46WF9RKbMYLnmeQHMk2A9V7KSissxo0ZVpqnDizzXj+LvrKiSpk8zze2jWjJrR0AsFVzm5PLO+treNCkqceXrJHrAnITHaq5EY0zProP85rftqeFvPmcrt2735qhHgtX3/oiFtHPhAEB9a6xBGiM9jJxeVxLTQ1PeMDteBHVVdWnuSwd3s+8V1RUua0feZCiN4uXZvtgaCbu5Cfs8hG/+R3ASD5Hp6AKehV3Hh8Cq2rs/wDyYb0fiXDt7Pwb9jeHAOaQQRcEZgg8COYVkcW008M5IeBAEAQBAEAQBAEAQBAEAQEVtJgENdCYJm5cWuHmY7RzTz+awnBTWGbFrdVLapvwf7PPe1Gzs1BMYZRlxY8eV7eY68xoqypTcHhncWd5Tuqe/D5roQ6wNomdltpJsPmE0RuDk9hPhkbyPI8jp7wZKdRweUal5Z07qnuT+T6euaJntC22OIObHGHMgZYhp8znkZudY2yuQB6nXLOtW39FwNTZmzVapylrJ+RTVAWx0VtSI2Fx48AOZUlKm5ywad9dxtaTm+PJdpVnuJJJ4nNWqWDg5Scm5PizihiEAQBAZWH1ZidfQ5Ecx+qjq01OODdsLyVrV31w5rsLOx4IBBuDmFVtNPDO6p1I1IqcXlM+rwzNidm2332UikqXXgOTHnjETofyfL0W1Qr7vuy4FFtXZXtc1aS97muv78zdbHhwDgQQRcEZgg8COa3zk2saM5IeBAEAQBAEAQBAEAQBAEAQEVtHgMNdCYJm5cWuHmY7RzTz+awnBTWGbFtc1LeoqkP7PPe1Gzk1BMYZRcHNjx5Xt5jrzGnuKralNweGdxZ3lO6p78PmuhDqM2ggPjnAC5NgF6k28IxnOMIuUnhIrWI1neOvoMmj6+pVnSp7kcHDbQvXdVd7kuC9c2YalNAIAgCAIAgJLCq/uzuu8p+HX0WvXo76yuJb7L2k7aW5P4H9O3u6+s2AHUcFXvQ7KMk1lBeHpddhtv5aEiGW8lP+H70fVl9PynLlbO+xRruGj4FRtHZULj34aT8+/wDJu/CcVhqoxNBI17DqNDyI4tPQrfjJSWUcjWo1KMtyosMzVkRBAEAQBAEAQBAEAQBAEBh4picVNGZppGsYOJPyA4k9BmsZSUVlklKjOtLcprLNG9oO3BxAiKNgbAx123AL3OsRvE/dFj5R7SdK+tW39FwOw2ZsxWq35PMn4FMUBbBA2kssgMWxDfO43yj4n9FYUKO4svicdtXaX+RL2dP4F9f108SMWyUwQBAEAQBAEAQElhuJFnhdm34j06dFr1qCnquJcbN2pK3e5PWHl3dnZ4ds+1wIuDcHVV7TTwzsITjOKlF5TPq8MiRwPHJ6OTvaeQsOo4tcOTgciFlCbi8oguLalcR3aiz65G29l+1SCa0dWBBJw3hcxOPzZ7bjqt2ncp6S0OYu9iVaeZUveXTn+/WhsGGZr2h7HBzTwLSCD6EcVsp5KSUXF4ejOxengQBAEAQBAEAQHCaVrGlznBrRmSSAAOpPBD1Jt4RQNqO1OngBZSgTyfizETT68X+jcuq1qlzFaR1Lq02JVq+9V91fX9fPwNRY7j1RWv7yokLzoODWg6NaMh8+a0pzlN5Z09ta0reO7TWCNWBsHxzgBc5AcSvUm3hGM5xgnKTwkQOJ4nv+BmTeep/Zb9GhuavicjtLarr/AO3T0j5/rs8SMWyUoQBAEAQBAEAQBAEBl0Nc6I5ZjUHh+xUVSlGa1N6y2hVtZe7qua9cCwUtW2QeE56jUKvqUpQep2FpfUrlZg9ea5neozcCAksHx6ppDvU8z4+YBu0+rTdp9oWcZyjwZBXtaNdYqRT9dS94P2vzNs2pgZIPxRksd6kG4J9LLYjdP+SKWvsCD1pSa7Hr6+pbsO7UMPltvPfETpIw/Nm8FNG5gysq7FuocEn3P84J+l2nopPJVwnp3jQfcTdSqrB8GaU7O4h8UH4MkGVkZzEjD6OB+qyyiBwkuKYfWRjMyMHq4D6plBQk+CZgVW01HH56uAf/AGNJ9wN1i6kFzJ4WdxP4YPwZAYh2n4fFfdkfKRpGw/N9h8VHK4gjcpbGu58Ul3v8ZKli/bBK67aaBrB+KQl7rdGiwB9pUErt/wAUWlHYEFrVlnu09fQoeMbQVNWb1E75OhNmj0a2zR7AteU5S4suaFpRof8Ajil5+PEjFgbAQHTVVTYxdx9BqVJTpSm9DUu72lbRzN68lzK/XV7pOjdG/rzKsKdKMOBx99tGrdP3tI8l64sw1KaAQBAEAQBAEAQBAEAQBAcmPINwbHmvGk+JlGcoPei8MlqTGjwkF+o4+0arVqWqesS/tNuyj7tdZXVcfn1JaCdrxdpB+fuWpKEo8UdFQuqVdZpyz66HYsCcIAgCAIAgCAIAgCA65pmsF3ED/NBqs4wlLgiCvc0qCzUlj10ImrxnSMW/MePsC26dqlrI56727KXu0FjtfH5LkRL3lxuTc8ytpLGiOfnOU5OUnlnFemIQBAEAQBAEAQBAEAQBAEAQBAcmvINwbHovGsnsZOLynhmfBi8jeJ3h14+9QStoPhoW1DbVzT0k95dv5M6LGmHzAt+IUErWS4MtqO3qMvji19fx5GXHXRu4PHty+aidGa5FhT2ja1OE189PM72uB4EH0Kjw0bcZxl8LycrLwzFkBxcQOJAXqTZhKcY/E8HTJWxt4vb7Df5LNUZvkatTaNrDjNfLXyMSXGmDgC74BTRtZc2V1bb1CP8A4039PXgYE+LyO4Wb6cfeVPG2gu0qa+2rmppH3V2fn8YMBzyTckk9VOlgqpSlJ5k8s4r0xCAIAgCAIAgCAIAgCAIAgCAIAgCAIAgCA56Lw9YWRgZ9NwHoteXEubb4V3CZEeVuBHrYZUBYsyPjl6eHxAEAQBAEAQBAEAQB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5604" name="Picture 4" descr="https://itaz.sk/itclanky/obrazkykclankom/bezpecnost_det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733800"/>
            <a:ext cx="3752850" cy="2895599"/>
          </a:xfrm>
          <a:prstGeom prst="rect">
            <a:avLst/>
          </a:prstGeom>
          <a:noFill/>
        </p:spPr>
      </p:pic>
      <p:pic>
        <p:nvPicPr>
          <p:cNvPr id="25606" name="Picture 6" descr="https://encrypted-tbn0.gstatic.com/images?q=tbn%3AANd9GcSu_3deDVt5Bphy-QBkXq9bewB86GJW9fEKANSQdltGXFlyvc_K&amp;usqp=CA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57200" y="4114800"/>
            <a:ext cx="2819400" cy="2489095"/>
          </a:xfrm>
          <a:prstGeom prst="rect">
            <a:avLst/>
          </a:prstGeom>
          <a:noFill/>
        </p:spPr>
      </p:pic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  <a:t>Závislosť na hrách, sociálnych sieťach</a:t>
            </a:r>
            <a:endParaRPr lang="sk-SK" sz="3600" b="1" dirty="0">
              <a:solidFill>
                <a:srgbClr val="E364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3581400"/>
          </a:xfrm>
        </p:spPr>
        <p:txBody>
          <a:bodyPr>
            <a:noAutofit/>
          </a:bodyPr>
          <a:lstStyle/>
          <a:p>
            <a:pPr lvl="0"/>
            <a:r>
              <a:rPr lang="sk-SK" sz="2500" b="1" dirty="0" smtClean="0">
                <a:latin typeface="Times New Roman" pitchFamily="18" charset="0"/>
                <a:cs typeface="Times New Roman" pitchFamily="18" charset="0"/>
              </a:rPr>
              <a:t>Závislosť znamená, keď je niekto na niečom závislý</a:t>
            </a:r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. Napríklad, keď pridlho hráme hru, ktorú máme radi a nevnímame čo sa okolo nás deje. Typickým znakom je </a:t>
            </a:r>
            <a:r>
              <a:rPr lang="sk-SK" sz="2500" b="1" dirty="0" smtClean="0">
                <a:latin typeface="Times New Roman" pitchFamily="18" charset="0"/>
                <a:cs typeface="Times New Roman" pitchFamily="18" charset="0"/>
              </a:rPr>
              <a:t>neustála</a:t>
            </a:r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500" b="1" dirty="0" smtClean="0">
                <a:latin typeface="Times New Roman" pitchFamily="18" charset="0"/>
                <a:cs typeface="Times New Roman" pitchFamily="18" charset="0"/>
              </a:rPr>
              <a:t>silná</a:t>
            </a:r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500" b="1" dirty="0" smtClean="0">
                <a:latin typeface="Times New Roman" pitchFamily="18" charset="0"/>
                <a:cs typeface="Times New Roman" pitchFamily="18" charset="0"/>
              </a:rPr>
              <a:t>túžba</a:t>
            </a:r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 danú hru hrať.</a:t>
            </a:r>
          </a:p>
          <a:p>
            <a:pPr lvl="0"/>
            <a:r>
              <a:rPr lang="sk-SK" sz="2500" b="1" dirty="0" smtClean="0">
                <a:latin typeface="Times New Roman" pitchFamily="18" charset="0"/>
                <a:cs typeface="Times New Roman" pitchFamily="18" charset="0"/>
              </a:rPr>
              <a:t>Príčiny vzniku</a:t>
            </a:r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 závislosti sú rôzne. Najprv môže ísť o vyplnenie voľnej chvíľky, odpútanie sa od neúspechu v škole, hádky rodičov alebo vyplnenie miesta kamaráta.</a:t>
            </a:r>
          </a:p>
          <a:p>
            <a:pPr lvl="0"/>
            <a:r>
              <a:rPr lang="sk-SK" sz="2500" b="1" dirty="0" smtClean="0">
                <a:latin typeface="Times New Roman" pitchFamily="18" charset="0"/>
                <a:cs typeface="Times New Roman" pitchFamily="18" charset="0"/>
              </a:rPr>
              <a:t>Vždy si musíme dávať pozor!</a:t>
            </a:r>
            <a:endParaRPr lang="sk-SK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AutoShape 4" descr="data:image/jpeg;base64,/9j/4AAQSkZJRgABAQAAAQABAAD/2wCEAAkGBxMREhUQEhIWFhUXGB0XGBcYFxgaFxcYFRUXGxkYGB0YHSggGBolHhcXITEhJSkrLi4uFx8zODMtNygtLisBCgoKDg0OGxAQGy8mICYtLS0tLS0tLS01NzItLS0tLy0vLy0tLS0tLTItLS0tLS0tLS0tLS0tLS0tLS0tLS0tLf/AABEIAOEA4QMBEQACEQEDEQH/xAAcAAEAAgIDAQAAAAAAAAAAAAAABQYEBwIDCAH/xABCEAABAwIDBQUFBgUCBgMBAAABAAIDBBEFIUEGEjFRYQcTIjJxgZGhscEUQlJi0eEjcoKS8MLxM0NjorKzJIOTFf/EABsBAQACAwEBAAAAAAAAAAAAAAADBQIEBgEH/8QANxEAAgEDAQUFCAIBBAMBAAAAAAECAwQRIQUSMUFRYXGRsfATIjKBocHR4ULxFAYjQ2IzUpKy/9oADAMBAAIRAxEAPwDRqAIAgCAIAgCAID6gMmnoHv4NNuZyHxUcqsY8WblCwuK/wReOr0XiZ8OBn7z/AGAfqteV2uSLej/p+X/JPHd+8eRlx4TEOIJ9T+iidzNlhT2Jax4pvvf4wd7aKMfcb7r/ADWDrTfM247OtY8Ka8M+ZzFOz8Df7R+ixdSfVkqtKC4U4/8AyvwDTsP3G/2hPaT6sO0oPjCP/wAr8HB1FGf+W33W+S99tPqRS2day4014Y8jokwmM8AR6H9VIrmaNWpsS1lwTXc/zkxJsD/C/wBhH1Cljdrmiurf6fl/xz8f1+DAqMPkZmWm3MZj4LYjVhLgypr7PuKKzOOnVar6fcxVIaQQBAEAQBAEAQBAEAQBAEAQBAEAQEjSYS9+Z8I68T6BQVLiMdFqy2tNj1q/vS92Pbx+SJemoI2cG3PM5n9lpzrzlzOkttmW9DVLL6vX9IylCWAQBAEAQBAEAQBAEBjVFCx/FtjzGR/dSwrTiaFzsy3r8Y4fVaf38yHrMJczNviHTj7luU7iMtHoc3d7GrUfeh7y7OPh+CPstgqD4gCAIAgCAIAgCAIAgCAIDupaZ0hs0foPVYzmoLLNi2talxPcprPrmWCiw5sefmdzOnoq+rXlPRaI62y2VSt/el70ur+yMxQFsEPDsp6d8jgyNjnuPBrQXOPoBmvUsmMpxisyeEXHCOzGvns57Gwt5yHxW/lbcg9DZTRtpvsKqttq2p6Re8+z8luw/sehbYz1EjzyY1rB8d4qdWi5srKv+oKr+CCXfr+CfpezTDWcYC8/mkefgCB8FIremuRpT2xdy/ljuSM+PYnD28KOL2tv81l7GHQhe0bp/wDIw/YnDzxo4vY23yT2MOgW0bpf8jMCp7NcNfwgLDzbI8fMkLF29N8iaG2LuP8ALPekQOIdj0Dr9zUSMPJ4a8fDdKjlaLkzcp/6gqr44J92n5Kli/ZfXQ3LGtnb/wBN3it1a6x9guoZW01w1LSjtu2qaSzF9v5RTammfG4skY5jhxa5pa4eoOagaa0ZawnGa3ovK7DqXhkEBh1uHNkz4O5jX15qenXlDtRWXuyqVz7y0l1/PrJAVVK6M2cPbofRb8Jqayjkbm1q2892ovw+46FmawQBAEAQBAEAQBAEBm0FAZTyaOJ+g6qKrVUF2lhYbPndS00iuL+y7SxQQtYN1osP84qtnNyeWdpb29OhDcprCOaxJjuo6R8rxHGxz3uyDWi5PsC9Sb0RhUqRpxcpvCNnbL9kznWkrn7o490w5/1v4D0bf1W3TtecvA56728l7tBfN/ZfnwNnYRgtPSt3IIWRjXdGZ/mPF3tK24wjHgjn61xVrPeqSbM9ZEIQBAEAQBAEAQGDiuEQVTdyeJkg/MMx/KeLT6LGUVLiiWjXqUXvU5NPsNZbUdkpAMlC++vcyHP0Y/6O961KlrzgdBabe/jXXzX3X48DWFbRyQvMcrHMe3i1wII9+nVajTTwzoqdSFSO9B5R0LwzOE0QeN1wuFlGTi8oir0KdeDhUWUV3EMPMRuM26H6HqrGlWU12nF7Q2dO1lnjF8H9n2+ZhKYrggCAIAgCAIAgM3DaIynk0cT9B1UVWqoLtLDZ9hK6qdIri/su0scbA0BoFgFWSk28s7elTjTgoQWEjkvDMsWx+yE+IvtH4Ymmz5SPC3oPxO6e+ylp0pVOBo320KdrH3tW+C9cjemzOy9PQM3YWeIjxSOze/1Og6DJWEKcYLQ426vatzLNR9y5Im1IaoQBAEAQBAEAQBAEAQBAQ+0mzVPXx7k7LkeV4yez+U/Q5LCdOM1hm1a3lW2lvU33rkzRe2Oxs+HP8Q34SfBKBkfyuH3XdNdL52rqtJwfYdhY7Rp3UdNJc1+OwrSiLA+PYHAtIuDxC9TaeUYVKcakXGSymVvEqExG48p4H6HqrKjVU12nFbR2fK1np8L4P7Pt8zCUxWhAEAQBAEB30lMZHBo9/Ic1hOagss2LW2ncVVTh/S6logiDGhreA/y6q5ycnlneW9CFCmqcOCOaxJggLJsVtdLh0txd0Lj/ABI78fzN5PHx4FS0qrg+wr7/AGfC6h0kuD+3cegcJxOKqibPC8OY4ZH5gjQjUKyjJSWUcVWozozcJrDRmLIiCAIAgCAIAgCAIAgCAIAgOmspGTMdFI0PY4Wc0i4IXjSawzKE5QkpReGjRHaDsO+gd3sV3UzjkeJjJ+6/pyd7OPGvrUXDVcDstmbTjcrcnpNfXtX3RS1rlscJog8FrhcFZRk4vKIq9GFaDhNaMrFbSmNxafYeYVpTmpxyjhLu1nbVXTl8n1XUx1maoQBAEB9CAs2GUndsz8xzPToq2vU35acDt9l2X+NSzL4nx/BlqAsywbG7KS4jKY2HcY0XfIRcNv5Ra4uSdL6E6KWlSdR4NG+v4WkMvVvgiPxzBpqOZ0E7d1w/tcNHNOrT/mawnBweGT29xTrwU6b09aMj1iTlk2K2ulw6W4u6Jx/iR34/mbycPjwKlpVXBmhf2ELuGHpJcH65HoHCcTiqomzwvDmOGR5cwRoRyVlGSkso4mtRnRm4TWGjMWREEAQBAEAQBAEAQBAEAQBAdNXSslY6KRocxwIc08CDovGk1hmUJyhJSi8NHnvb3ZR2Hz2FzC+5id01Y78w+IseYFbWpOD7Dt9m38bqnr8S4r7lYUJYmJiVJ3jLfeGY/T2qajU3JdhXbTslc0tPiXD8fMrJCszhmsHxAEAQElglLvO3jwbn6nT9Vr3FTdjhcy52Nae2rb8uEfPl+SwKuOxO+go3zyMhjbvPe4NaOpPwHVepNvCMKtSNODnJ6I9I7J4Aygp2QMsSM3ut53nzO+g6AK1pwUI4RwV5dSuarqS+S6I6tr9l4cQh7uTwvbcxyAeJjvq06t16EAjypSU1gysr2drU3o8Oa6/vozz7juDTUczoJ22cOB+65ujmnUFVs4OLwzt7a5p3EFOD0I5YE5Y9itrZcOl3m3dE4/xI75H8zeThz9ilpVXB9hoX9hC6hrpJcH65HoLCMUiqomzwuDmO4HUHUEaEclZRkpLKOJrUZ0ZuE1hozFkRBAEAQBAEAQBAEAQBAEAQETtPgUddTvp5Nc2u1Y8eVw/zMEhYVIKccM2LW5nb1VUj8+1dDzbidA+nlfBKLPY4tcPTUcweIPIqqlFxeGd9SqxqwU48GYy8JCAxul3Xb44O49D+/H3qwtqm9HD4o4/bVn7Kr7SPCXnz8ePiRi2SlCAIC1UFP3bANeJ9T/llV1p78snebOtv8e3jHnxfe/WDIURvG2exbZweLEJG82RX9z3j/wAf7luWtP8Amzmdu3mqt497+y+/gbYW6c2EBBbXbMQ4hD3cmTxnHIB4mO+rTq3X1AIjqU1NYZuWV7UtZ70eHNdTz5j+CzUUzoJm2cMwfuubo5p1BVbODg8M7e2uadxTU4MjlgTlh2M2vkw6W4O9E4/xIyfMPxN5OHP2KalUlB5XArtoWdK5juyeJcn65HoPB8ViqomzwvDmO11B1BGhHJWMZKSyji61GdGbhNYaMtrweBCyIjkgPhcEB9QC6AID5dACbZoDpp6yOS+49rrcbEFAd6AIAgCA1X207O3a3EIxm20cttWnyPPofD7W8lp3VP8Akjo9hXeJOhLnqvuvuaiWkdOdFbB3jC3XiPUcFLSnuSTNO/tv8ihKHPiu9FVKtDgT4gMzCod+QDQZn0H+BRVpbsGzf2ZQ9tcxi+C1fy/eEWZVZ3Z30NK6aRkLBdz3BjfVxAHzXqWXgwqVFTg5y4JZPT2EYe2mgjp2eWNoaOthmT1JufaraMd1YR88rVXVqOpLi3kzFkRhAEBB7W7MQ4hD3Ugs4ZxyAeJjvqDlca+tiI6lNTWGbdneVLWe9DhzXX1yPPmP4JNRTOgmbZwzBHle3RzTqCq2cHB4Z29tcwuIKcH66EC3xFxOdz8Bl87qR+7hI1IpVXKUtcv6LTzyZ2C7QVMLHsgmdHG/JwB81jkehHMZqRydPhxZpRpQu0nNe7FvD5vsz0+5kYbtHUwP34aiQOBz8RcL8iHZFeKrOOrPZ2FrWTjFYa0yvWGZtXt3Xy+areM7WbZouOIFhdZyrVCGls2z4N5fDjzXdgwmYtVyuDRNO9x4AOeSbdAVjGpVlwZJVtLGgs1I48WT9R2gVzacUZc5j2kh0h/4ltG9D1Us6soxSfE0bbZ9KvVlOL/286cVns7kROGbY1kD99lS8kHMOJc0+t/oo1VqRw2bktn2lVyhDRrjhv65L3jvazIYIhTta2V7bvJzDCMshqbqadbdSa5lVa7OlVqShJ43eP6Nf1e1NZI4vfVSk9HEAX4eWwCh9pVlqi1/wrGk1CeM9r18y2YZ2iTfYKinmeTLuWif947xsQeoupqdXMW3yK272f7KvGMfhk9PuQXZ5NMMQgbC4gud4gCbFts781DbuTkWG1qdKNHO6s5wvXcelFunNBAEAQGLidCyeKSCQXbI0tPo4WuOo4rxrKwzOlUlTmpx4rU8w4nROgmkgf5o3lh/pNrjoeKqZLdeGfQ6NVVYKceDWTGWJIVrFoNyR3I+Ie397qzoS3oI4batD2N1JLg9V8/3kwlMVxN7PxZOf7B8z9Fp3cuCOm/0/R+Or8vu/sS60jpC+djeF99Xd8R4YGF39b/C34Fx9i2LaOZ56FLtyvuW+4v5P6cX9jeqsTjwgCAIAgK9txgMNZSvEwsWNLmPHmYQNOYNsxr7isKlNTWGbVpeVLae9D5rqeYnizLanL2n/daP8jqNVbpLi/OX9iFtm7oyIy+diknmW8ZUY7tL2S0ayv2dVO7cu0g34+uQH04rOa3tUzWtpqjmm4vPH6etTYG1rKdmGUDIdxznXc94A3t4DxA6ggngpas17L3StsaFRXr9qsSWX4/2SHYzR/xaiqIuIoyB6kEn4AJbL3WxtqpmpGHRZ8f6KFM908pPF0r/AIyO/dQNb9THaWkJK2slJco5+b182WHtEo46eeKmjAHdQta7q43Jv1UtzjRGlsVN783zx92VJl87+z0zUdXRRXYbli96pWkv/bHgjNZiMggNNZoY5+86w8TzfwgnkMsgvfa+7uRI/wDBj7eVxWfPRctOGTtxHA5YYop5WlgkJ3GniQB5jyzsvXBwpvPFmELmN1dxUfhjl974F/7DcK355aojKNu431dmfhZS20fdbNPbNXeqqmuS8zda2CmCAIAgCA0d2z4V3VY2cDKdgJ/njs13/bufFV91HE89Tr9hV9+g6b/i/o/TNfrWLsidoIvC13I29+f0W5aS1aOd/wBQUsxhU6afcg1unLlmwhlom9bn4/sq24eajO22NT3LSPbl/UzFAWhuvsSoNyklnIzkktfm2NoA+LnLftViOTktvVd6vGHRefpGxltFEEAQBAEBCbaV3cUU8m7vWYcud8l43hZM6cd+Sj1PP+xWzv8A/QmfASb7jnMIy3X6X5hatKMZ50L++rVrZU/eT+WHov3/AGQmM4PLTymGUOjlbodRzbfzBYtOGkllE0JU7mKnTm1Lt9frsMZxyAJBdpbnz6KNccrgbc3mCjJpz5Y69eztO2Rx3rE5W4Xyvr7eCwXw6dSeppWTl/64+pvLsYoGnDpHXBMr3g20t4bH2WVhSWII5HaEnK5m31+i0+xqbHcLmw+pLXNsWP3oyR4XBrrtzWvKLp1N7GhcUasLu09jvJSwlr2cPI400FRidVl45ZXXcQMmg69AAsUnVnnkZyqU7C33U8y8317vsc9q8MMFW+na0gjdYwc/CACOeayrLNRLuI9nVFTtJzzrq/obs2R7PqSlZHIY+8l3QS5+diRnYcAtqMYx4IoatepVeakmykdutYTNDThobut3g63G+W6ByUNxJJJNFlsilKU5TjLGFjhnj/RdOyChbHh7HAWdIS53U/opYJKKwV9zNzrSlJpvPLh00LusyAIAgCAIDX3bVQ79E2UcYpAf6XgtPx3fcta6WYZLrYVXduHHqvLX8mj1XnYGJirLxO6Z+4qa3eKiK3a9PftJ9mH4Mrd+isjiMFqpG2jYPyj5KqqPM2+0+gWUd23pr/qvI7VgbJ6L7Nabu8NphzaX/wB73O+qs6CxTRwu1J713N9uPBYLMpivCAIAgCA4TRNeC1wBByIPAoDCwzA6emJMMLGF3EtFroDC2t2Vp8RhMUzRvDNklhvMdzHMcxr8VjOO8sE9vXdGe9jK5p8zz3j2zslBM6CVgaRmHAeF7dHNOo+XBVlRSi8SO2salvVp79FJfbvI5zAeIusE2uBtzpxmsSWSwbGbUy4dLvszjdlJHo4cxycNCpKdVweTSvdn07mnu8GuD9cjckm1mF1IibI+N3ejwte0XB/C6/lN1YxqRklhnGVrWrSlKMo8OPQnMPpKWF25CyNjjnZoAJWZrnfUYXDI4SPiY5w4OIFx7UBlhAR+KYLT1Nu/hZJbhvC9kGTMghaxoYwBrRkAOAQHYgCAIAgCArvaFTd5h1U3lGX/AP5kO/0qKsswZvbNnu3UH248dDzgqs7w66ht2OHNpHwWcHiSZDcw36M49U/IqVlbnzouDBkPRU8uLPpFNYgl2LyPqxMz01sezdoaUf8AQj/9bVbUvgXcfPr15uKj/wCz8yXWZrBAEAQBAEAQBAQu1OzcNfCYpRYjNjwPEx3McxzGqwqU1NYZtWl3Utqm/D5rqefNo8CmoZjBM2x4tcPK9ujmnl8lWTg4PDO3tbqnc09+Hz7OxkWsDZMaUWfllcceoP7qaD0z0ZXXNNOq4vhKOPAvvZfQ1NZXNqXSOcIv+JITxNsmfI29Ft0t6Ut9nPXypW9FW8NXxb9ekjfq2CnCAIAgCAIAgCAICN2lYHUlS06wyf8ArcsZ/Cye2eK0Guq8zzAqg+hgr1HkuDKernB81LezgPRU8uLPpFPWC7l5H1YmZ6b2RfvUNKf+hH/62q2p/Au4+fXixcVF/wBn5lZ7T9spMPETIQ0vkubuFwGtXlWe4smdja/5NRwbxpkx9ku0tk9PLLVARuhFyQcnX4W6k6JTqKayeXVpK3qKGc54YKXX9rVa6QuiDGMvk0tubaXN+Khdzroizp7FzFOcsM2Fs9t6ybD5K2WzXRXD2j8QGVvXJbEZqUd4qK9vKlVdLi8/0UWi7Yqlr3GSFj2u8oB3S3lc6qBXC1yiyqbHmlHdlq+OfHQwq3tYr3m7O7jHINv8SVi7l8kTw2Gv5z8ES2zva/Iy4rWhwtk9osb6AjqpKddS0ZqXmy5UUpQeVnHiY+IdsVU4nuoY2DTeu4/osXcrkieGxJv45pdyz+D7gPa7OyT/AOWGvjP4G2IOg6r2nX3s5I7vZTpRTg8tvGO8httdv34i3uu4YxgN2k5yNPMHS+oUVWtGSxg3bHZ9ahLf38PotfXgUwTFvmNxz5eqg3FL4S2VxKk/9x5XX8nCS7+g0tx9eiyWIEVXeuNc4XLr39hN7I7Vz4W8vi8bHZPYeDrnIn81zk76KWnP3so0bu1j7Ldks66Pnlvn1y+JdGdslQGODoGb5yY4HIX/ABAqVXCaehX1NjzhKOJZTaT7Cc2D7TX1MvcVTWtyLg9uQs3jcaLKlV39CC+2e7ZKW9lMwsS7XHCrDYWNdThwaSfM4XsXDkPmvHXSlumUNmTlbuq3h8Uuz7dhJdo3aI+lLIKXd7xzQ9ziL7odwFuayq1NxGFhY/5LeXhIr2z3azUiRrKlrHsJAJA3XC+vVRwr7zw0bN3sn2NN1Iy0XU7z2wzNnd/BY6HeIAuQ6wPG/Beu4Sk00Yw2ROdJTjLVrOP2Tm2XaX3EVO+lDXGZpf4uDWi3LW5WdSqoLJq2dk7ibhnGPX5KxhXa3ViZvfiMxkgODW2IBPEG6jjcZljBu19kezpOallpZ4fsufaNt59iZG2n3XSyDezzDWcypatTcWTRsrR3NTd4JcWNmdrXYhhtU+Roa+OORriPKf4ZIIXm/vU2zOVu6F1GnnOq8zRqqzuwV6eS4FPV1k+alspXXYw82j5KnqLE2u0+h2kt6hB/9V5HYsDYPR3Z1Ud5htM7kzd/scW/RWlB5po4PacN26mu3Pjqar7bqnerms/BEP8AuN/oorl8EWGxI/HLuRrxpIuN47pINtMhxPVQb73d1Fr/AI8VWdefJadi5stJ2HnFA7EX3aG2IjtmWHi53zCnVDEHniVUtqb1zHd+DOO/OmfwVttQ8NdGHkRuIc5uhc3gT/nJQKo1DdLWVpGVwqz5L69TuqsKeyKKofcCQu3BzaBYu+OSkcN2nl8zUp3Xt73dj8MU/HRZ+yOmnlDS7eja+7bDeOTSTmd3U2ssadSMFnGpne2tS4nGKliC46/b8nR3J3PC0lrS1rjo3MWB6olJ5mzKdWlTcLaPHKWOiWuplUEkbZWOljMkYdd7AbXA0968pOMXmRnfUq1SnuUuOddcaFw20noJKOnko6dsRdIQ4W8Q3WnIlbFWSdPQpdn0JxvN2fGOfLH3Kjh1RExzjLEZfB4Gk2ZvHV3O3JRUpQim2Wd/Sr1pxp0spc3y/fd4mJ3BLSA0uAsXWBIAvxPILGKlJuSJasqVKnGjN5zha68+LOmtJ3bDK+RPsXlLGTK/clT3U8Z0b+X3OZeDugZ3P/jn9AvEmstmbqQkoQi85a+mv2R8kPja31d8LfVI6Rb+QqvNeEOmZfTH3O0FwNw4gWIIGt7ZHpkkZ7qaXE9rWyrVIynwjy7dC3bE7Nd6HV043aaAF5J/5hbwA6XU9Cl/JlTtS/zmjTfe/t+fDqV3Eat9TO6Q23pHG1zkOQ9AB8FH/wCWobixY2mef3f48kR5k3Gh17kWz5m4Sn/5fEXjbsM82o/Vo7AoXq2ywglCKj8jkal77NdwZ4W+nm/1fBS1JZjHuNSzoezqVX1l9s/cy6/CJIGxPkvaZneN9CbEezL3r2tDdSZDs+79vKpF9cruenrvODO+qJGMJMkjrMb6DJo9APqvG3VkZwhTsKDfp9EbymwVuG4JPF94xO3zzfIN3/UtqolGm0uhR2cpVr2EpcXLP3NGKrO6OE7rNceQJ+CygsySIriW5SlLon5FRurg+clmwp94m9MvcVV3CxUZ3OyKm/aQ7MrwZlqEsjeHYtXb9E6LWOUj+l4Dh8S5WFq8wwcft2nu3Kl1Xlp+DWnapLvYnPfTdHsDf3Udx8SNvYyxQk+37IrdDI6GWKSSI3Y5shY77w+oOnovF/tT1Jaklf2z9m8Pp29H3nofFcViqMKlqIxdjoSbW4eHgt1Pmcs4tPD4mhNksI+11cNMeDneL+Vouf09q0aMd6Z1e0q0qNviPF6fTUu3bZTd1JSxsbaNsTmi3Di3L4Ka54Irdipe0k+ePuaz4jgQ7eOdxYt0AHxuoW4KOEtS0jTuXcOcpYhnRaa+uJl/Z5hD3m6RC5wF9HOaDa3P1WSUlSeTXlOlUv4bvFJ5f27WdNIWh95GlzLcA7dN9dFhB00veWWbF1Tupz/2pJLHz8mWHaqSAwUn2ZhY0teXBxud7eANzqpazW4scDQ2bCorqp7R5klh+K/BXpaOQRiRzHNY+4Y/R1jbLr0UTpuKUuRY07yFac6KeJLK/aLxQbXw09AIoKVneHwz7wuCCPMTqCtpVVuZivkUMrKbuPZ1p4zwb1z69cii1cjS67WEAnNtwQ2/InO3Ra0tyWq0Zc0VdUpKnUW9Hrp9c/v5mKyIB4tyJty4Lxybg8ksaEYV1u8MN48PoI85XHk23xuvXpTR5T966lLoseTZzDw4ubwtl69Qsd1xxIl9rGtv0tU9V+0bF2m2zZPhcFLC0McTuytGQAYAfccvYtqpUTp5XMobOykrvcmvh1/BU8K2ZqqtpfDTue0fesN2442JUEKM2srQs7raFtCW5NbzXYn5kLVsIbukWO80EciHgELGK3Ztd5NWlGrbRa4Nx/8A0iSw7CH1JfuAkxMMthrbK3uJWdGG8pEG0rn2M6Xfl93D7s6KWAyPbGOL3Bv9xsoqazJI3Lup7OhKa6eeiNmds1O2KKhhA8jCL9AALe9bVx8JQ7GX+++5/Y59iGANe6SteLlh3I+hsC4+unsXtvDEc9Rteu51vZ8o+Zae2at3KDu9ZZGt9jbvJ97R71jdPEMGWw6e9db3RN/b7milXnZGLib7RP8AS3vNlNQWaiK/atTctJvrp4srVvRWWThia2fku1zeRv7x+y07uOqZ0/8Ap+rmE6fR58f6JVaZ0RsTsVxMR1b6cnKZmXV8V3Af2l/uWzayxLHUotvUd6iqi/i/o/3g2NtBsLSVsomlYd8cS023raHmt5wi+KOXp16lNNQk0mc8b2Io6sMEkebBugtNjYaXGiSipcTynWnSeYNruJOjwSGKD7Kxn8K27u9DxWWDBybeXxIbZ7YKlopzURB29YgAm4aDyWMYRi8pEtW5q1YqM5ZSJbaDAIK2Pup2Bw0OrTzB0XrSejI4ylB70XhlXw7spoYnb7g+TkHnw+7VYqnBcEbFW9r1ViUnjw8i01+AU80H2Z8Te70aBa3UciszWTaeUVml7KsPYbljn9HOJCwVOC5GxO8rz+Kb8STxbYWiqI2ROi3Ws8u6bEe5euKejRHTrVKct6DaZmnZimNMKN0QMTRYA6dfVe4WMEe8872deJg4NsHRUu/uR72+LO3zvZcs15GKjwRJVrVKuN+TeOpEVnZNQPdvN7xg/C12Xs5LF0oPkTQvriCxGb8/MyazsxoH0/2drCw8RKD4w7nc8fQrJwTWCOFzUjU9pl57zSe0uy8tBMYJQb8WvHB7fxA/MaKvnvQlhnX2nsLmkp020+fXPaRX2cWt7b63Kj33nJt/4tPd3frzMjD9yN4L2mRl/E0kjeHQ/dPIrJVWnqtCGpYRlH3ZNS5POv8AXYekNip6V9Iz7HbugLbv3mu1a8aO/wB+BVjCSkso4y5oVKNRxqcfPtImr7MqGWZ07mHxG5ZfwknWy93I5zjU8/yavs/Z7z3en1JLZ7Yyloi90LDd4sd43y5Z6IoqPAxqVqlXG+84Man7PaGOoFSyOzgd4C/hB5gJuRznAdeo4ezcnjoZ+1Gy1PiDAycHw+VwNiF7KKksM8pVZ0pb0HhmRs5gUVDCIIQd0G9zxJOpRJJYR5UnKcnKT1ZqrttxTfqYqYHKJm87P78pGRH8rWn+paN1LMkjqNgUd2lKo+bx8l6fga3WqX5F7QS2Y1vM393+627SOrZz+362KcafV58P7IJbxypm4PNuyDkfD7+Hxsoa8d6DLPZFf2V1HPB6ePD64LIqw7czMHxB1NPHUM80bw71scx6EXHtWUZbrTIq9JVqcqb5o9PUNU2aNkrDdr2hzTzDhcK2Tyso+eTg4ScZcVod69MQgCAIAgCAIAgCAIAgCAiNptn4a6EwzDq1w8zHfib+mqwnBTWGbNrdVLapvw+a6nnvabZ6agmMMw6sePK9vNv1GirKlNweGdvaXdO5p78PmuhErA2ib2T2mmw+bvYzdpykjJ8L2/Rw0OnoSDJTqODyjUvbKndU92XHk+nrmj0Js/jkNbC2eB12nIg+ZjtWuGhHx4jIqyhNTWUcPc21S3qOFRa+tUSSzIAgCA6qqobGx0jzZrGlzjyDRcn3BeN4WWZRi5SUY8WeYsexJ1VUS1DuMjy63Ifdb7AAPYqmct6TZ9CtqKo0o01yX9/UwFiTFcxmbekI/D4f1+PyVlbx3YHFbYr+1umlwjp+frp8jAU5VH0FD1PHAtlJPvsDuYz9RxVTUhuyaO/srhV6Eanj3ridqwNo3N2MbQ95C6hefFFd0d9Y3HMf0uPucOS3rWplbrOU27ablRVo8Ho+/wDf2NlrbKAIAgCAIAgCAIAgCAIAgCAidpdn4a6EwTDq1w8zHaOb+mqwnBTWGbFrdVLapvwf7PPe0+z01BMYZh1Y8eV7eY+o0VZUpuDwzuLS7p3NPfh810IhYG0TWym0s2HzCWI3acnxk+F7eR5EaHT0JBkp1HB5RqXlnTuqe5LjyfT1zR6E2exyGthbPC67TkQfMx2rXDQj48RkrKE1NZRw9zbVLeo6c1++1EmsyAIDXHbLtF3UDaJh8c2b7aRA/wCoi3o1y1bmphbvUvdh2ntKvtpcI8O/9fg0qtA6066mbcaXnQfHRZ04b8kjXu7hUKMqj5efIqTjc3Ktj58228s+IeBAS2BVNnGM8HcPX9/otW5p5W8uRfbDu/Z1HRlwlw7/ANonFoHWGdgmKSUk8dRGfEx1+hHBzT0IJHtWUZOLyiG4oRr03TlwZ6UwPFo6uCOoiN2vF+rTq09QclawkpLKOBr0J0Kjpz4oz1kQhAEAQBAEAQBAEAQBAEAQETtJgENdCYJm5cWuHmY7RzT/AJdYTgprDNi1uqltU34f32HnvajZ2agmMMoy4sePK9vMfUaKsqU3B4Z3FpeU7mnvw+a6EQsDaJnZXaSbD5hNEbg5PjJ8MjeR5EaHT3gyU6jg8o1Lyzp3VPcn8n09c0ehdncdhrYWzwuuDkQfMx2rXDQ/PiFZQmprKOHubapb1Nya/fajuxjE46WF9RKbMYLnmeQHMk2A9V7KSissxo0ZVpqnDizzXj+LvrKiSpk8zze2jWjJrR0AsFVzm5PLO+treNCkqceXrJHrAnITHaq5EY0zProP85rftqeFvPmcrt2735qhHgtX3/oiFtHPhAEB9a6xBGiM9jJxeVxLTQ1PeMDteBHVVdWnuSwd3s+8V1RUua0feZCiN4uXZvtgaCbu5Cfs8hG/+R3ASD5Hp6AKehV3Hh8Cq2rs/wDyYb0fiXDt7Pwb9jeHAOaQQRcEZgg8COYVkcW008M5IeBAEAQBAEAQBAEAQBAEAQEVtJgENdCYJm5cWuHmY7RzTz+awnBTWGbFrdVLapvwf7PPe1Gzs1BMYZRlxY8eV7eY68xoqypTcHhncWd5Tuqe/D5roQ6wNomdltpJsPmE0RuDk9hPhkbyPI8jp7wZKdRweUal5Z07qnuT+T6euaJntC22OIObHGHMgZYhp8znkZudY2yuQB6nXLOtW39FwNTZmzVapylrJ+RTVAWx0VtSI2Fx48AOZUlKm5ywad9dxtaTm+PJdpVnuJJJ4nNWqWDg5Scm5PizihiEAQBAZWH1ZidfQ5Ecx+qjq01OODdsLyVrV31w5rsLOx4IBBuDmFVtNPDO6p1I1IqcXlM+rwzNidm2332UikqXXgOTHnjETofyfL0W1Qr7vuy4FFtXZXtc1aS97muv78zdbHhwDgQQRcEZgg8COa3zk2saM5IeBAEAQBAEAQBAEAQBAEAQEVtHgMNdCYJm5cWuHmY7RzTz+awnBTWGbFtc1LeoqkP7PPe1Gzk1BMYZRcHNjx5Xt5jrzGnuKralNweGdxZ3lO6p78PmuhDqM2ggPjnAC5NgF6k28IxnOMIuUnhIrWI1neOvoMmj6+pVnSp7kcHDbQvXdVd7kuC9c2YalNAIAgCAIAgJLCq/uzuu8p+HX0WvXo76yuJb7L2k7aW5P4H9O3u6+s2AHUcFXvQ7KMk1lBeHpddhtv5aEiGW8lP+H70fVl9PynLlbO+xRruGj4FRtHZULj34aT8+/wDJu/CcVhqoxNBI17DqNDyI4tPQrfjJSWUcjWo1KMtyosMzVkRBAEAQBAEAQBAEAQBAEBh4picVNGZppGsYOJPyA4k9BmsZSUVlklKjOtLcprLNG9oO3BxAiKNgbAx123AL3OsRvE/dFj5R7SdK+tW39FwOw2ZsxWq35PMn4FMUBbBA2kssgMWxDfO43yj4n9FYUKO4svicdtXaX+RL2dP4F9f108SMWyUwQBAEAQBAEAQElhuJFnhdm34j06dFr1qCnquJcbN2pK3e5PWHl3dnZ4ds+1wIuDcHVV7TTwzsITjOKlF5TPq8MiRwPHJ6OTvaeQsOo4tcOTgciFlCbi8oguLalcR3aiz65G29l+1SCa0dWBBJw3hcxOPzZ7bjqt2ncp6S0OYu9iVaeZUveXTn+/WhsGGZr2h7HBzTwLSCD6EcVsp5KSUXF4ejOxengQBAEAQBAEAQHCaVrGlznBrRmSSAAOpPBD1Jt4RQNqO1OngBZSgTyfizETT68X+jcuq1qlzFaR1Lq02JVq+9V91fX9fPwNRY7j1RWv7yokLzoODWg6NaMh8+a0pzlN5Z09ta0reO7TWCNWBsHxzgBc5AcSvUm3hGM5xgnKTwkQOJ4nv+BmTeep/Zb9GhuavicjtLarr/AO3T0j5/rs8SMWyUoQBAEAQBAEAQBAEBl0Nc6I5ZjUHh+xUVSlGa1N6y2hVtZe7qua9cCwUtW2QeE56jUKvqUpQep2FpfUrlZg9ea5neozcCAksHx6ppDvU8z4+YBu0+rTdp9oWcZyjwZBXtaNdYqRT9dS94P2vzNs2pgZIPxRksd6kG4J9LLYjdP+SKWvsCD1pSa7Hr6+pbsO7UMPltvPfETpIw/Nm8FNG5gysq7FuocEn3P84J+l2nopPJVwnp3jQfcTdSqrB8GaU7O4h8UH4MkGVkZzEjD6OB+qyyiBwkuKYfWRjMyMHq4D6plBQk+CZgVW01HH56uAf/AGNJ9wN1i6kFzJ4WdxP4YPwZAYh2n4fFfdkfKRpGw/N9h8VHK4gjcpbGu58Ul3v8ZKli/bBK67aaBrB+KQl7rdGiwB9pUErt/wAUWlHYEFrVlnu09fQoeMbQVNWb1E75OhNmj0a2zR7AteU5S4suaFpRof8Ajil5+PEjFgbAQHTVVTYxdx9BqVJTpSm9DUu72lbRzN68lzK/XV7pOjdG/rzKsKdKMOBx99tGrdP3tI8l64sw1KaAQBAEAQBAEAQBAEAQBAcmPINwbHmvGk+JlGcoPei8MlqTGjwkF+o4+0arVqWqesS/tNuyj7tdZXVcfn1JaCdrxdpB+fuWpKEo8UdFQuqVdZpyz66HYsCcIAgCAIAgCAIAgCA65pmsF3ED/NBqs4wlLgiCvc0qCzUlj10ImrxnSMW/MePsC26dqlrI56727KXu0FjtfH5LkRL3lxuTc8ytpLGiOfnOU5OUnlnFemIQBAEAQBAEAQBAEAQBAEAQBAcmvINwbHovGsnsZOLynhmfBi8jeJ3h14+9QStoPhoW1DbVzT0k95dv5M6LGmHzAt+IUErWS4MtqO3qMvji19fx5GXHXRu4PHty+aidGa5FhT2ja1OE189PM72uB4EH0Kjw0bcZxl8LycrLwzFkBxcQOJAXqTZhKcY/E8HTJWxt4vb7Df5LNUZvkatTaNrDjNfLXyMSXGmDgC74BTRtZc2V1bb1CP8A4039PXgYE+LyO4Wb6cfeVPG2gu0qa+2rmppH3V2fn8YMBzyTckk9VOlgqpSlJ5k8s4r0xCAIAgCAIAgCAIAgCAIAgCAIAgCAIAgCA56Lw9YWRgZ9NwHoteXEubb4V3CZEeVuBHrYZUBYsyPjl6eHxAEAQBAEAQBAEAQB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0" name="AutoShape 6" descr="data:image/jpeg;base64,/9j/4AAQSkZJRgABAQAAAQABAAD/2wCEAAkGBxMREhUQEhIWFhUXGB0XGBcYFxgaFxcYFRUXGxkYGB0YHSggGBolHhcXITEhJSkrLi4uFx8zODMtNygtLisBCgoKDg0OGxAQGy8mICYtLS0tLS0tLS01NzItLS0tLy0vLy0tLS0tLTItLS0tLS0tLS0tLS0tLS0tLS0tLS0tLf/AABEIAOEA4QMBEQACEQEDEQH/xAAcAAEAAgIDAQAAAAAAAAAAAAAABQYEBwIDCAH/xABCEAABAwIDBQUFBgUCBgMBAAABAAIDBBEFIUEGEjFRYQcTIjJxgZGhscEUQlJi0eEjcoKS8MLxM0NjorKzJIOTFf/EABsBAQACAwEBAAAAAAAAAAAAAAADBQIEBgEH/8QANxEAAgEDAQUFCAIBBAMBAAAAAAECAwQRIQUSMUFRYXGRsfATIjKBocHR4ULxFAYjQ2IzUpKy/9oADAMBAAIRAxEAPwDRqAIAgCAIAgCAID6gMmnoHv4NNuZyHxUcqsY8WblCwuK/wReOr0XiZ8OBn7z/AGAfqteV2uSLej/p+X/JPHd+8eRlx4TEOIJ9T+iidzNlhT2Jax4pvvf4wd7aKMfcb7r/ADWDrTfM247OtY8Ka8M+ZzFOz8Df7R+ixdSfVkqtKC4U4/8AyvwDTsP3G/2hPaT6sO0oPjCP/wAr8HB1FGf+W33W+S99tPqRS2day4014Y8jokwmM8AR6H9VIrmaNWpsS1lwTXc/zkxJsD/C/wBhH1Cljdrmiurf6fl/xz8f1+DAqMPkZmWm3MZj4LYjVhLgypr7PuKKzOOnVar6fcxVIaQQBAEAQBAEAQBAEAQBAEAQBAEAQEjSYS9+Z8I68T6BQVLiMdFqy2tNj1q/vS92Pbx+SJemoI2cG3PM5n9lpzrzlzOkttmW9DVLL6vX9IylCWAQBAEAQBAEAQBAEBjVFCx/FtjzGR/dSwrTiaFzsy3r8Y4fVaf38yHrMJczNviHTj7luU7iMtHoc3d7GrUfeh7y7OPh+CPstgqD4gCAIAgCAIAgCAIAgCAIDupaZ0hs0foPVYzmoLLNi2talxPcprPrmWCiw5sefmdzOnoq+rXlPRaI62y2VSt/el70ur+yMxQFsEPDsp6d8jgyNjnuPBrQXOPoBmvUsmMpxisyeEXHCOzGvns57Gwt5yHxW/lbcg9DZTRtpvsKqttq2p6Re8+z8luw/sehbYz1EjzyY1rB8d4qdWi5srKv+oKr+CCXfr+CfpezTDWcYC8/mkefgCB8FIremuRpT2xdy/ljuSM+PYnD28KOL2tv81l7GHQhe0bp/wDIw/YnDzxo4vY23yT2MOgW0bpf8jMCp7NcNfwgLDzbI8fMkLF29N8iaG2LuP8ALPekQOIdj0Dr9zUSMPJ4a8fDdKjlaLkzcp/6gqr44J92n5Kli/ZfXQ3LGtnb/wBN3it1a6x9guoZW01w1LSjtu2qaSzF9v5RTammfG4skY5jhxa5pa4eoOagaa0ZawnGa3ovK7DqXhkEBh1uHNkz4O5jX15qenXlDtRWXuyqVz7y0l1/PrJAVVK6M2cPbofRb8Jqayjkbm1q2892ovw+46FmawQBAEAQBAEAQBAEBm0FAZTyaOJ+g6qKrVUF2lhYbPndS00iuL+y7SxQQtYN1osP84qtnNyeWdpb29OhDcprCOaxJjuo6R8rxHGxz3uyDWi5PsC9Sb0RhUqRpxcpvCNnbL9kznWkrn7o490w5/1v4D0bf1W3TtecvA56728l7tBfN/ZfnwNnYRgtPSt3IIWRjXdGZ/mPF3tK24wjHgjn61xVrPeqSbM9ZEIQBAEAQBAEAQGDiuEQVTdyeJkg/MMx/KeLT6LGUVLiiWjXqUXvU5NPsNZbUdkpAMlC++vcyHP0Y/6O961KlrzgdBabe/jXXzX3X48DWFbRyQvMcrHMe3i1wII9+nVajTTwzoqdSFSO9B5R0LwzOE0QeN1wuFlGTi8oir0KdeDhUWUV3EMPMRuM26H6HqrGlWU12nF7Q2dO1lnjF8H9n2+ZhKYrggCAIAgCAIAgM3DaIynk0cT9B1UVWqoLtLDZ9hK6qdIri/su0scbA0BoFgFWSk28s7elTjTgoQWEjkvDMsWx+yE+IvtH4Ymmz5SPC3oPxO6e+ylp0pVOBo320KdrH3tW+C9cjemzOy9PQM3YWeIjxSOze/1Og6DJWEKcYLQ426vatzLNR9y5Im1IaoQBAEAQBAEAQBAEAQBAQ+0mzVPXx7k7LkeV4yez+U/Q5LCdOM1hm1a3lW2lvU33rkzRe2Oxs+HP8Q34SfBKBkfyuH3XdNdL52rqtJwfYdhY7Rp3UdNJc1+OwrSiLA+PYHAtIuDxC9TaeUYVKcakXGSymVvEqExG48p4H6HqrKjVU12nFbR2fK1np8L4P7Pt8zCUxWhAEAQBAEB30lMZHBo9/Ic1hOagss2LW2ncVVTh/S6logiDGhreA/y6q5ycnlneW9CFCmqcOCOaxJggLJsVtdLh0txd0Lj/ABI78fzN5PHx4FS0qrg+wr7/AGfC6h0kuD+3cegcJxOKqibPC8OY4ZH5gjQjUKyjJSWUcVWozozcJrDRmLIiCAIAgCAIAgCAIAgCAIAgOmspGTMdFI0PY4Wc0i4IXjSawzKE5QkpReGjRHaDsO+gd3sV3UzjkeJjJ+6/pyd7OPGvrUXDVcDstmbTjcrcnpNfXtX3RS1rlscJog8FrhcFZRk4vKIq9GFaDhNaMrFbSmNxafYeYVpTmpxyjhLu1nbVXTl8n1XUx1maoQBAEB9CAs2GUndsz8xzPToq2vU35acDt9l2X+NSzL4nx/BlqAsywbG7KS4jKY2HcY0XfIRcNv5Ra4uSdL6E6KWlSdR4NG+v4WkMvVvgiPxzBpqOZ0E7d1w/tcNHNOrT/mawnBweGT29xTrwU6b09aMj1iTlk2K2ulw6W4u6Jx/iR34/mbycPjwKlpVXBmhf2ELuGHpJcH65HoHCcTiqomzwvDmOGR5cwRoRyVlGSkso4mtRnRm4TWGjMWREEAQBAEAQBAEAQBAEAQBAdNXSslY6KRocxwIc08CDovGk1hmUJyhJSi8NHnvb3ZR2Hz2FzC+5id01Y78w+IseYFbWpOD7Dt9m38bqnr8S4r7lYUJYmJiVJ3jLfeGY/T2qajU3JdhXbTslc0tPiXD8fMrJCszhmsHxAEAQElglLvO3jwbn6nT9Vr3FTdjhcy52Nae2rb8uEfPl+SwKuOxO+go3zyMhjbvPe4NaOpPwHVepNvCMKtSNODnJ6I9I7J4Aygp2QMsSM3ut53nzO+g6AK1pwUI4RwV5dSuarqS+S6I6tr9l4cQh7uTwvbcxyAeJjvq06t16EAjypSU1gysr2drU3o8Oa6/vozz7juDTUczoJ22cOB+65ujmnUFVs4OLwzt7a5p3EFOD0I5YE5Y9itrZcOl3m3dE4/xI75H8zeThz9ilpVXB9hoX9hC6hrpJcH65HoLCMUiqomzwuDmO4HUHUEaEclZRkpLKOJrUZ0ZuE1hozFkRBAEAQBAEAQBAEAQBAEAQETtPgUddTvp5Nc2u1Y8eVw/zMEhYVIKccM2LW5nb1VUj8+1dDzbidA+nlfBKLPY4tcPTUcweIPIqqlFxeGd9SqxqwU48GYy8JCAxul3Xb44O49D+/H3qwtqm9HD4o4/bVn7Kr7SPCXnz8ePiRi2SlCAIC1UFP3bANeJ9T/llV1p78snebOtv8e3jHnxfe/WDIURvG2exbZweLEJG82RX9z3j/wAf7luWtP8Amzmdu3mqt497+y+/gbYW6c2EBBbXbMQ4hD3cmTxnHIB4mO+rTq3X1AIjqU1NYZuWV7UtZ70eHNdTz5j+CzUUzoJm2cMwfuubo5p1BVbODg8M7e2uadxTU4MjlgTlh2M2vkw6W4O9E4/xIyfMPxN5OHP2KalUlB5XArtoWdK5juyeJcn65HoPB8ViqomzwvDmO11B1BGhHJWMZKSyji61GdGbhNYaMtrweBCyIjkgPhcEB9QC6AID5dACbZoDpp6yOS+49rrcbEFAd6AIAgCA1X207O3a3EIxm20cttWnyPPofD7W8lp3VP8Akjo9hXeJOhLnqvuvuaiWkdOdFbB3jC3XiPUcFLSnuSTNO/tv8ihKHPiu9FVKtDgT4gMzCod+QDQZn0H+BRVpbsGzf2ZQ9tcxi+C1fy/eEWZVZ3Z30NK6aRkLBdz3BjfVxAHzXqWXgwqVFTg5y4JZPT2EYe2mgjp2eWNoaOthmT1JufaraMd1YR88rVXVqOpLi3kzFkRhAEBB7W7MQ4hD3Ugs4ZxyAeJjvqDlca+tiI6lNTWGbdneVLWe9DhzXX1yPPmP4JNRTOgmbZwzBHle3RzTqCq2cHB4Z29tcwuIKcH66EC3xFxOdz8Bl87qR+7hI1IpVXKUtcv6LTzyZ2C7QVMLHsgmdHG/JwB81jkehHMZqRydPhxZpRpQu0nNe7FvD5vsz0+5kYbtHUwP34aiQOBz8RcL8iHZFeKrOOrPZ2FrWTjFYa0yvWGZtXt3Xy+areM7WbZouOIFhdZyrVCGls2z4N5fDjzXdgwmYtVyuDRNO9x4AOeSbdAVjGpVlwZJVtLGgs1I48WT9R2gVzacUZc5j2kh0h/4ltG9D1Us6soxSfE0bbZ9KvVlOL/286cVns7kROGbY1kD99lS8kHMOJc0+t/oo1VqRw2bktn2lVyhDRrjhv65L3jvazIYIhTta2V7bvJzDCMshqbqadbdSa5lVa7OlVqShJ43eP6Nf1e1NZI4vfVSk9HEAX4eWwCh9pVlqi1/wrGk1CeM9r18y2YZ2iTfYKinmeTLuWif947xsQeoupqdXMW3yK272f7KvGMfhk9PuQXZ5NMMQgbC4gud4gCbFts781DbuTkWG1qdKNHO6s5wvXcelFunNBAEAQGLidCyeKSCQXbI0tPo4WuOo4rxrKwzOlUlTmpx4rU8w4nROgmkgf5o3lh/pNrjoeKqZLdeGfQ6NVVYKceDWTGWJIVrFoNyR3I+Ie397qzoS3oI4batD2N1JLg9V8/3kwlMVxN7PxZOf7B8z9Fp3cuCOm/0/R+Or8vu/sS60jpC+djeF99Xd8R4YGF39b/C34Fx9i2LaOZ56FLtyvuW+4v5P6cX9jeqsTjwgCAIAgK9txgMNZSvEwsWNLmPHmYQNOYNsxr7isKlNTWGbVpeVLae9D5rqeYnizLanL2n/daP8jqNVbpLi/OX9iFtm7oyIy+diknmW8ZUY7tL2S0ayv2dVO7cu0g34+uQH04rOa3tUzWtpqjmm4vPH6etTYG1rKdmGUDIdxznXc94A3t4DxA6ggngpas17L3StsaFRXr9qsSWX4/2SHYzR/xaiqIuIoyB6kEn4AJbL3WxtqpmpGHRZ8f6KFM908pPF0r/AIyO/dQNb9THaWkJK2slJco5+b182WHtEo46eeKmjAHdQta7q43Jv1UtzjRGlsVN783zx92VJl87+z0zUdXRRXYbli96pWkv/bHgjNZiMggNNZoY5+86w8TzfwgnkMsgvfa+7uRI/wDBj7eVxWfPRctOGTtxHA5YYop5WlgkJ3GniQB5jyzsvXBwpvPFmELmN1dxUfhjl974F/7DcK355aojKNu431dmfhZS20fdbNPbNXeqqmuS8zda2CmCAIAgCA0d2z4V3VY2cDKdgJ/njs13/bufFV91HE89Tr9hV9+g6b/i/o/TNfrWLsidoIvC13I29+f0W5aS1aOd/wBQUsxhU6afcg1unLlmwhlom9bn4/sq24eajO22NT3LSPbl/UzFAWhuvsSoNyklnIzkktfm2NoA+LnLftViOTktvVd6vGHRefpGxltFEEAQBAEBCbaV3cUU8m7vWYcud8l43hZM6cd+Sj1PP+xWzv8A/QmfASb7jnMIy3X6X5hatKMZ50L++rVrZU/eT+WHov3/AGQmM4PLTymGUOjlbodRzbfzBYtOGkllE0JU7mKnTm1Lt9frsMZxyAJBdpbnz6KNccrgbc3mCjJpz5Y69eztO2Rx3rE5W4Xyvr7eCwXw6dSeppWTl/64+pvLsYoGnDpHXBMr3g20t4bH2WVhSWII5HaEnK5m31+i0+xqbHcLmw+pLXNsWP3oyR4XBrrtzWvKLp1N7GhcUasLu09jvJSwlr2cPI400FRidVl45ZXXcQMmg69AAsUnVnnkZyqU7C33U8y8317vsc9q8MMFW+na0gjdYwc/CACOeayrLNRLuI9nVFTtJzzrq/obs2R7PqSlZHIY+8l3QS5+diRnYcAtqMYx4IoatepVeakmykdutYTNDThobut3g63G+W6ByUNxJJJNFlsilKU5TjLGFjhnj/RdOyChbHh7HAWdIS53U/opYJKKwV9zNzrSlJpvPLh00LusyAIAgCAIDX3bVQ79E2UcYpAf6XgtPx3fcta6WYZLrYVXduHHqvLX8mj1XnYGJirLxO6Z+4qa3eKiK3a9PftJ9mH4Mrd+isjiMFqpG2jYPyj5KqqPM2+0+gWUd23pr/qvI7VgbJ6L7Nabu8NphzaX/wB73O+qs6CxTRwu1J713N9uPBYLMpivCAIAgCA4TRNeC1wBByIPAoDCwzA6emJMMLGF3EtFroDC2t2Vp8RhMUzRvDNklhvMdzHMcxr8VjOO8sE9vXdGe9jK5p8zz3j2zslBM6CVgaRmHAeF7dHNOo+XBVlRSi8SO2salvVp79FJfbvI5zAeIusE2uBtzpxmsSWSwbGbUy4dLvszjdlJHo4cxycNCpKdVweTSvdn07mnu8GuD9cjckm1mF1IibI+N3ejwte0XB/C6/lN1YxqRklhnGVrWrSlKMo8OPQnMPpKWF25CyNjjnZoAJWZrnfUYXDI4SPiY5w4OIFx7UBlhAR+KYLT1Nu/hZJbhvC9kGTMghaxoYwBrRkAOAQHYgCAIAgCArvaFTd5h1U3lGX/AP5kO/0qKsswZvbNnu3UH248dDzgqs7w66ht2OHNpHwWcHiSZDcw36M49U/IqVlbnzouDBkPRU8uLPpFNYgl2LyPqxMz01sezdoaUf8AQj/9bVbUvgXcfPr15uKj/wCz8yXWZrBAEAQBAEAQBAQu1OzcNfCYpRYjNjwPEx3McxzGqwqU1NYZtWl3Utqm/D5rqefNo8CmoZjBM2x4tcPK9ujmnl8lWTg4PDO3tbqnc09+Hz7OxkWsDZMaUWfllcceoP7qaD0z0ZXXNNOq4vhKOPAvvZfQ1NZXNqXSOcIv+JITxNsmfI29Ft0t6Ut9nPXypW9FW8NXxb9ekjfq2CnCAIAgCAIAgCAICN2lYHUlS06wyf8ArcsZ/Cye2eK0Guq8zzAqg+hgr1HkuDKernB81LezgPRU8uLPpFPWC7l5H1YmZ6b2RfvUNKf+hH/62q2p/Au4+fXixcVF/wBn5lZ7T9spMPETIQ0vkubuFwGtXlWe4smdja/5NRwbxpkx9ku0tk9PLLVARuhFyQcnX4W6k6JTqKayeXVpK3qKGc54YKXX9rVa6QuiDGMvk0tubaXN+Khdzroizp7FzFOcsM2Fs9t6ybD5K2WzXRXD2j8QGVvXJbEZqUd4qK9vKlVdLi8/0UWi7Yqlr3GSFj2u8oB3S3lc6qBXC1yiyqbHmlHdlq+OfHQwq3tYr3m7O7jHINv8SVi7l8kTw2Gv5z8ES2zva/Iy4rWhwtk9osb6AjqpKddS0ZqXmy5UUpQeVnHiY+IdsVU4nuoY2DTeu4/osXcrkieGxJv45pdyz+D7gPa7OyT/AOWGvjP4G2IOg6r2nX3s5I7vZTpRTg8tvGO8httdv34i3uu4YxgN2k5yNPMHS+oUVWtGSxg3bHZ9ahLf38PotfXgUwTFvmNxz5eqg3FL4S2VxKk/9x5XX8nCS7+g0tx9eiyWIEVXeuNc4XLr39hN7I7Vz4W8vi8bHZPYeDrnIn81zk76KWnP3so0bu1j7Ldks66Pnlvn1y+JdGdslQGODoGb5yY4HIX/ABAqVXCaehX1NjzhKOJZTaT7Cc2D7TX1MvcVTWtyLg9uQs3jcaLKlV39CC+2e7ZKW9lMwsS7XHCrDYWNdThwaSfM4XsXDkPmvHXSlumUNmTlbuq3h8Uuz7dhJdo3aI+lLIKXd7xzQ9ziL7odwFuayq1NxGFhY/5LeXhIr2z3azUiRrKlrHsJAJA3XC+vVRwr7zw0bN3sn2NN1Iy0XU7z2wzNnd/BY6HeIAuQ6wPG/Beu4Sk00Yw2ROdJTjLVrOP2Tm2XaX3EVO+lDXGZpf4uDWi3LW5WdSqoLJq2dk7ibhnGPX5KxhXa3ViZvfiMxkgODW2IBPEG6jjcZljBu19kezpOallpZ4fsufaNt59iZG2n3XSyDezzDWcypatTcWTRsrR3NTd4JcWNmdrXYhhtU+Roa+OORriPKf4ZIIXm/vU2zOVu6F1GnnOq8zRqqzuwV6eS4FPV1k+alspXXYw82j5KnqLE2u0+h2kt6hB/9V5HYsDYPR3Z1Ud5htM7kzd/scW/RWlB5po4PacN26mu3Pjqar7bqnerms/BEP8AuN/oorl8EWGxI/HLuRrxpIuN47pINtMhxPVQb73d1Fr/AI8VWdefJadi5stJ2HnFA7EX3aG2IjtmWHi53zCnVDEHniVUtqb1zHd+DOO/OmfwVttQ8NdGHkRuIc5uhc3gT/nJQKo1DdLWVpGVwqz5L69TuqsKeyKKofcCQu3BzaBYu+OSkcN2nl8zUp3Xt73dj8MU/HRZ+yOmnlDS7eja+7bDeOTSTmd3U2ssadSMFnGpne2tS4nGKliC46/b8nR3J3PC0lrS1rjo3MWB6olJ5mzKdWlTcLaPHKWOiWuplUEkbZWOljMkYdd7AbXA0968pOMXmRnfUq1SnuUuOddcaFw20noJKOnko6dsRdIQ4W8Q3WnIlbFWSdPQpdn0JxvN2fGOfLH3Kjh1RExzjLEZfB4Gk2ZvHV3O3JRUpQim2Wd/Sr1pxp0spc3y/fd4mJ3BLSA0uAsXWBIAvxPILGKlJuSJasqVKnGjN5zha68+LOmtJ3bDK+RPsXlLGTK/clT3U8Z0b+X3OZeDugZ3P/jn9AvEmstmbqQkoQi85a+mv2R8kPja31d8LfVI6Rb+QqvNeEOmZfTH3O0FwNw4gWIIGt7ZHpkkZ7qaXE9rWyrVIynwjy7dC3bE7Nd6HV043aaAF5J/5hbwA6XU9Cl/JlTtS/zmjTfe/t+fDqV3Eat9TO6Q23pHG1zkOQ9AB8FH/wCWobixY2mef3f48kR5k3Gh17kWz5m4Sn/5fEXjbsM82o/Vo7AoXq2ywglCKj8jkal77NdwZ4W+nm/1fBS1JZjHuNSzoezqVX1l9s/cy6/CJIGxPkvaZneN9CbEezL3r2tDdSZDs+79vKpF9cruenrvODO+qJGMJMkjrMb6DJo9APqvG3VkZwhTsKDfp9EbymwVuG4JPF94xO3zzfIN3/UtqolGm0uhR2cpVr2EpcXLP3NGKrO6OE7rNceQJ+CygsySIriW5SlLon5FRurg+clmwp94m9MvcVV3CxUZ3OyKm/aQ7MrwZlqEsjeHYtXb9E6LWOUj+l4Dh8S5WFq8wwcft2nu3Kl1Xlp+DWnapLvYnPfTdHsDf3Udx8SNvYyxQk+37IrdDI6GWKSSI3Y5shY77w+oOnovF/tT1Jaklf2z9m8Pp29H3nofFcViqMKlqIxdjoSbW4eHgt1Pmcs4tPD4mhNksI+11cNMeDneL+Vouf09q0aMd6Z1e0q0qNviPF6fTUu3bZTd1JSxsbaNsTmi3Di3L4Ka54Irdipe0k+ePuaz4jgQ7eOdxYt0AHxuoW4KOEtS0jTuXcOcpYhnRaa+uJl/Z5hD3m6RC5wF9HOaDa3P1WSUlSeTXlOlUv4bvFJ5f27WdNIWh95GlzLcA7dN9dFhB00veWWbF1Tupz/2pJLHz8mWHaqSAwUn2ZhY0teXBxud7eANzqpazW4scDQ2bCorqp7R5klh+K/BXpaOQRiRzHNY+4Y/R1jbLr0UTpuKUuRY07yFac6KeJLK/aLxQbXw09AIoKVneHwz7wuCCPMTqCtpVVuZivkUMrKbuPZ1p4zwb1z69cii1cjS67WEAnNtwQ2/InO3Ra0tyWq0Zc0VdUpKnUW9Hrp9c/v5mKyIB4tyJty4Lxybg8ksaEYV1u8MN48PoI85XHk23xuvXpTR5T966lLoseTZzDw4ubwtl69Qsd1xxIl9rGtv0tU9V+0bF2m2zZPhcFLC0McTuytGQAYAfccvYtqpUTp5XMobOykrvcmvh1/BU8K2ZqqtpfDTue0fesN2442JUEKM2srQs7raFtCW5NbzXYn5kLVsIbukWO80EciHgELGK3Ztd5NWlGrbRa4Nx/8A0iSw7CH1JfuAkxMMthrbK3uJWdGG8pEG0rn2M6Xfl93D7s6KWAyPbGOL3Bv9xsoqazJI3Lup7OhKa6eeiNmds1O2KKhhA8jCL9AALe9bVx8JQ7GX+++5/Y59iGANe6SteLlh3I+hsC4+unsXtvDEc9Rteu51vZ8o+Zae2at3KDu9ZZGt9jbvJ97R71jdPEMGWw6e9db3RN/b7milXnZGLib7RP8AS3vNlNQWaiK/atTctJvrp4srVvRWWThia2fku1zeRv7x+y07uOqZ0/8Ap+rmE6fR58f6JVaZ0RsTsVxMR1b6cnKZmXV8V3Af2l/uWzayxLHUotvUd6iqi/i/o/3g2NtBsLSVsomlYd8cS023raHmt5wi+KOXp16lNNQk0mc8b2Io6sMEkebBugtNjYaXGiSipcTynWnSeYNruJOjwSGKD7Kxn8K27u9DxWWDBybeXxIbZ7YKlopzURB29YgAm4aDyWMYRi8pEtW5q1YqM5ZSJbaDAIK2Pup2Bw0OrTzB0XrSejI4ylB70XhlXw7spoYnb7g+TkHnw+7VYqnBcEbFW9r1ViUnjw8i01+AU80H2Z8Te70aBa3UciszWTaeUVml7KsPYbljn9HOJCwVOC5GxO8rz+Kb8STxbYWiqI2ROi3Ws8u6bEe5euKejRHTrVKct6DaZmnZimNMKN0QMTRYA6dfVe4WMEe8872deJg4NsHRUu/uR72+LO3zvZcs15GKjwRJVrVKuN+TeOpEVnZNQPdvN7xg/C12Xs5LF0oPkTQvriCxGb8/MyazsxoH0/2drCw8RKD4w7nc8fQrJwTWCOFzUjU9pl57zSe0uy8tBMYJQb8WvHB7fxA/MaKvnvQlhnX2nsLmkp020+fXPaRX2cWt7b63Kj33nJt/4tPd3frzMjD9yN4L2mRl/E0kjeHQ/dPIrJVWnqtCGpYRlH3ZNS5POv8AXYekNip6V9Iz7HbugLbv3mu1a8aO/wB+BVjCSkso4y5oVKNRxqcfPtImr7MqGWZ07mHxG5ZfwknWy93I5zjU8/yavs/Z7z3en1JLZ7Yyloi90LDd4sd43y5Z6IoqPAxqVqlXG+84Man7PaGOoFSyOzgd4C/hB5gJuRznAdeo4ezcnjoZ+1Gy1PiDAycHw+VwNiF7KKksM8pVZ0pb0HhmRs5gUVDCIIQd0G9zxJOpRJJYR5UnKcnKT1ZqrttxTfqYqYHKJm87P78pGRH8rWn+paN1LMkjqNgUd2lKo+bx8l6fga3WqX5F7QS2Y1vM393+627SOrZz+362KcafV58P7IJbxypm4PNuyDkfD7+Hxsoa8d6DLPZFf2V1HPB6ePD64LIqw7czMHxB1NPHUM80bw71scx6EXHtWUZbrTIq9JVqcqb5o9PUNU2aNkrDdr2hzTzDhcK2Tyso+eTg4ScZcVod69MQgCAIAgCAIAgCAIAgCAiNptn4a6EwzDq1w8zHfib+mqwnBTWGbNrdVLapvw+a6nnvabZ6agmMMw6sePK9vNv1GirKlNweGdvaXdO5p78PmuhErA2ib2T2mmw+bvYzdpykjJ8L2/Rw0OnoSDJTqODyjUvbKndU92XHk+nrmj0Js/jkNbC2eB12nIg+ZjtWuGhHx4jIqyhNTWUcPc21S3qOFRa+tUSSzIAgCA6qqobGx0jzZrGlzjyDRcn3BeN4WWZRi5SUY8WeYsexJ1VUS1DuMjy63Ifdb7AAPYqmct6TZ9CtqKo0o01yX9/UwFiTFcxmbekI/D4f1+PyVlbx3YHFbYr+1umlwjp+frp8jAU5VH0FD1PHAtlJPvsDuYz9RxVTUhuyaO/srhV6Eanj3ridqwNo3N2MbQ95C6hefFFd0d9Y3HMf0uPucOS3rWplbrOU27ablRVo8Ho+/wDf2NlrbKAIAgCAIAgCAIAgCAIAgCAidpdn4a6EwTDq1w8zHaOb+mqwnBTWGbFrdVLapvwf7PPe0+z01BMYZh1Y8eV7eY+o0VZUpuDwzuLS7p3NPfh810IhYG0TWym0s2HzCWI3acnxk+F7eR5EaHT0JBkp1HB5RqXlnTuqe5LjyfT1zR6E2exyGthbPC67TkQfMx2rXDQj48RkrKE1NZRw9zbVLeo6c1++1EmsyAIDXHbLtF3UDaJh8c2b7aRA/wCoi3o1y1bmphbvUvdh2ntKvtpcI8O/9fg0qtA6066mbcaXnQfHRZ04b8kjXu7hUKMqj5efIqTjc3Ktj58228s+IeBAS2BVNnGM8HcPX9/otW5p5W8uRfbDu/Z1HRlwlw7/ANonFoHWGdgmKSUk8dRGfEx1+hHBzT0IJHtWUZOLyiG4oRr03TlwZ6UwPFo6uCOoiN2vF+rTq09QclawkpLKOBr0J0Kjpz4oz1kQhAEAQBAEAQBAEAQBAEAQETtJgENdCYJm5cWuHmY7RzT/AJdYTgprDNi1uqltU34f32HnvajZ2agmMMoy4sePK9vMfUaKsqU3B4Z3FpeU7mnvw+a6EQsDaJnZXaSbD5hNEbg5PjJ8MjeR5EaHT3gyU6jg8o1Lyzp3VPcn8n09c0ehdncdhrYWzwuuDkQfMx2rXDQ/PiFZQmprKOHubapb1Nya/fajuxjE46WF9RKbMYLnmeQHMk2A9V7KSissxo0ZVpqnDizzXj+LvrKiSpk8zze2jWjJrR0AsFVzm5PLO+treNCkqceXrJHrAnITHaq5EY0zProP85rftqeFvPmcrt2735qhHgtX3/oiFtHPhAEB9a6xBGiM9jJxeVxLTQ1PeMDteBHVVdWnuSwd3s+8V1RUua0feZCiN4uXZvtgaCbu5Cfs8hG/+R3ASD5Hp6AKehV3Hh8Cq2rs/wDyYb0fiXDt7Pwb9jeHAOaQQRcEZgg8COYVkcW008M5IeBAEAQBAEAQBAEAQBAEAQEVtJgENdCYJm5cWuHmY7RzTz+awnBTWGbFrdVLapvwf7PPe1Gzs1BMYZRlxY8eV7eY68xoqypTcHhncWd5Tuqe/D5roQ6wNomdltpJsPmE0RuDk9hPhkbyPI8jp7wZKdRweUal5Z07qnuT+T6euaJntC22OIObHGHMgZYhp8znkZudY2yuQB6nXLOtW39FwNTZmzVapylrJ+RTVAWx0VtSI2Fx48AOZUlKm5ywad9dxtaTm+PJdpVnuJJJ4nNWqWDg5Scm5PizihiEAQBAZWH1ZidfQ5Ecx+qjq01OODdsLyVrV31w5rsLOx4IBBuDmFVtNPDO6p1I1IqcXlM+rwzNidm2332UikqXXgOTHnjETofyfL0W1Qr7vuy4FFtXZXtc1aS97muv78zdbHhwDgQQRcEZgg8COa3zk2saM5IeBAEAQBAEAQBAEAQBAEAQEVtHgMNdCYJm5cWuHmY7RzTz+awnBTWGbFtc1LeoqkP7PPe1Gzk1BMYZRcHNjx5Xt5jrzGnuKralNweGdxZ3lO6p78PmuhDqM2ggPjnAC5NgF6k28IxnOMIuUnhIrWI1neOvoMmj6+pVnSp7kcHDbQvXdVd7kuC9c2YalNAIAgCAIAgJLCq/uzuu8p+HX0WvXo76yuJb7L2k7aW5P4H9O3u6+s2AHUcFXvQ7KMk1lBeHpddhtv5aEiGW8lP+H70fVl9PynLlbO+xRruGj4FRtHZULj34aT8+/wDJu/CcVhqoxNBI17DqNDyI4tPQrfjJSWUcjWo1KMtyosMzVkRBAEAQBAEAQBAEAQBAEBh4picVNGZppGsYOJPyA4k9BmsZSUVlklKjOtLcprLNG9oO3BxAiKNgbAx123AL3OsRvE/dFj5R7SdK+tW39FwOw2ZsxWq35PMn4FMUBbBA2kssgMWxDfO43yj4n9FYUKO4svicdtXaX+RL2dP4F9f108SMWyUwQBAEAQBAEAQElhuJFnhdm34j06dFr1qCnquJcbN2pK3e5PWHl3dnZ4ds+1wIuDcHVV7TTwzsITjOKlF5TPq8MiRwPHJ6OTvaeQsOo4tcOTgciFlCbi8oguLalcR3aiz65G29l+1SCa0dWBBJw3hcxOPzZ7bjqt2ncp6S0OYu9iVaeZUveXTn+/WhsGGZr2h7HBzTwLSCD6EcVsp5KSUXF4ejOxengQBAEAQBAEAQHCaVrGlznBrRmSSAAOpPBD1Jt4RQNqO1OngBZSgTyfizETT68X+jcuq1qlzFaR1Lq02JVq+9V91fX9fPwNRY7j1RWv7yokLzoODWg6NaMh8+a0pzlN5Z09ta0reO7TWCNWBsHxzgBc5AcSvUm3hGM5xgnKTwkQOJ4nv+BmTeep/Zb9GhuavicjtLarr/AO3T0j5/rs8SMWyUoQBAEAQBAEAQBAEBl0Nc6I5ZjUHh+xUVSlGa1N6y2hVtZe7qua9cCwUtW2QeE56jUKvqUpQep2FpfUrlZg9ea5neozcCAksHx6ppDvU8z4+YBu0+rTdp9oWcZyjwZBXtaNdYqRT9dS94P2vzNs2pgZIPxRksd6kG4J9LLYjdP+SKWvsCD1pSa7Hr6+pbsO7UMPltvPfETpIw/Nm8FNG5gysq7FuocEn3P84J+l2nopPJVwnp3jQfcTdSqrB8GaU7O4h8UH4MkGVkZzEjD6OB+qyyiBwkuKYfWRjMyMHq4D6plBQk+CZgVW01HH56uAf/AGNJ9wN1i6kFzJ4WdxP4YPwZAYh2n4fFfdkfKRpGw/N9h8VHK4gjcpbGu58Ul3v8ZKli/bBK67aaBrB+KQl7rdGiwB9pUErt/wAUWlHYEFrVlnu09fQoeMbQVNWb1E75OhNmj0a2zR7AteU5S4suaFpRof8Ajil5+PEjFgbAQHTVVTYxdx9BqVJTpSm9DUu72lbRzN68lzK/XV7pOjdG/rzKsKdKMOBx99tGrdP3tI8l64sw1KaAQBAEAQBAEAQBAEAQBAcmPINwbHmvGk+JlGcoPei8MlqTGjwkF+o4+0arVqWqesS/tNuyj7tdZXVcfn1JaCdrxdpB+fuWpKEo8UdFQuqVdZpyz66HYsCcIAgCAIAgCAIAgCA65pmsF3ED/NBqs4wlLgiCvc0qCzUlj10ImrxnSMW/MePsC26dqlrI56727KXu0FjtfH5LkRL3lxuTc8ytpLGiOfnOU5OUnlnFemIQBAEAQBAEAQBAEAQBAEAQBAcmvINwbHovGsnsZOLynhmfBi8jeJ3h14+9QStoPhoW1DbVzT0k95dv5M6LGmHzAt+IUErWS4MtqO3qMvji19fx5GXHXRu4PHty+aidGa5FhT2ja1OE189PM72uB4EH0Kjw0bcZxl8LycrLwzFkBxcQOJAXqTZhKcY/E8HTJWxt4vb7Df5LNUZvkatTaNrDjNfLXyMSXGmDgC74BTRtZc2V1bb1CP8A4039PXgYE+LyO4Wb6cfeVPG2gu0qa+2rmppH3V2fn8YMBzyTckk9VOlgqpSlJ5k8s4r0xCAIAgCAIAgCAIAgCAIAgCAIAgCAIAgCA56Lw9YWRgZ9NwHoteXEubb4V3CZEeVuBHrYZUBYsyPjl6eHxAEAQBAEAQBAEAQB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2" name="AutoShape 8" descr="data:image/jpeg;base64,/9j/4AAQSkZJRgABAQAAAQABAAD/2wCEAAkGBxMREhUQEhIWFhUXGB0XGBcYFxgaFxcYFRUXGxkYGB0YHSggGBolHhcXITEhJSkrLi4uFx8zODMtNygtLisBCgoKDg0OGxAQGy8mICYtLS0tLS0tLS01NzItLS0tLy0vLy0tLS0tLTItLS0tLS0tLS0tLS0tLS0tLS0tLS0tLf/AABEIAOEA4QMBEQACEQEDEQH/xAAcAAEAAgIDAQAAAAAAAAAAAAAABQYEBwIDCAH/xABCEAABAwIDBQUFBgUCBgMBAAABAAIDBBEFIUEGEjFRYQcTIjJxgZGhscEUQlJi0eEjcoKS8MLxM0NjorKzJIOTFf/EABsBAQACAwEBAAAAAAAAAAAAAAADBQIEBgEH/8QANxEAAgEDAQUFCAIBBAMBAAAAAAECAwQRIQUSMUFRYXGRsfATIjKBocHR4ULxFAYjQ2IzUpKy/9oADAMBAAIRAxEAPwDRqAIAgCAIAgCAID6gMmnoHv4NNuZyHxUcqsY8WblCwuK/wReOr0XiZ8OBn7z/AGAfqteV2uSLej/p+X/JPHd+8eRlx4TEOIJ9T+iidzNlhT2Jax4pvvf4wd7aKMfcb7r/ADWDrTfM247OtY8Ka8M+ZzFOz8Df7R+ixdSfVkqtKC4U4/8AyvwDTsP3G/2hPaT6sO0oPjCP/wAr8HB1FGf+W33W+S99tPqRS2day4014Y8jokwmM8AR6H9VIrmaNWpsS1lwTXc/zkxJsD/C/wBhH1Cljdrmiurf6fl/xz8f1+DAqMPkZmWm3MZj4LYjVhLgypr7PuKKzOOnVar6fcxVIaQQBAEAQBAEAQBAEAQBAEAQBAEAQEjSYS9+Z8I68T6BQVLiMdFqy2tNj1q/vS92Pbx+SJemoI2cG3PM5n9lpzrzlzOkttmW9DVLL6vX9IylCWAQBAEAQBAEAQBAEBjVFCx/FtjzGR/dSwrTiaFzsy3r8Y4fVaf38yHrMJczNviHTj7luU7iMtHoc3d7GrUfeh7y7OPh+CPstgqD4gCAIAgCAIAgCAIAgCAIDupaZ0hs0foPVYzmoLLNi2talxPcprPrmWCiw5sefmdzOnoq+rXlPRaI62y2VSt/el70ur+yMxQFsEPDsp6d8jgyNjnuPBrQXOPoBmvUsmMpxisyeEXHCOzGvns57Gwt5yHxW/lbcg9DZTRtpvsKqttq2p6Re8+z8luw/sehbYz1EjzyY1rB8d4qdWi5srKv+oKr+CCXfr+CfpezTDWcYC8/mkefgCB8FIremuRpT2xdy/ljuSM+PYnD28KOL2tv81l7GHQhe0bp/wDIw/YnDzxo4vY23yT2MOgW0bpf8jMCp7NcNfwgLDzbI8fMkLF29N8iaG2LuP8ALPekQOIdj0Dr9zUSMPJ4a8fDdKjlaLkzcp/6gqr44J92n5Kli/ZfXQ3LGtnb/wBN3it1a6x9guoZW01w1LSjtu2qaSzF9v5RTammfG4skY5jhxa5pa4eoOagaa0ZawnGa3ovK7DqXhkEBh1uHNkz4O5jX15qenXlDtRWXuyqVz7y0l1/PrJAVVK6M2cPbofRb8Jqayjkbm1q2892ovw+46FmawQBAEAQBAEAQBAEBm0FAZTyaOJ+g6qKrVUF2lhYbPndS00iuL+y7SxQQtYN1osP84qtnNyeWdpb29OhDcprCOaxJjuo6R8rxHGxz3uyDWi5PsC9Sb0RhUqRpxcpvCNnbL9kznWkrn7o490w5/1v4D0bf1W3TtecvA56728l7tBfN/ZfnwNnYRgtPSt3IIWRjXdGZ/mPF3tK24wjHgjn61xVrPeqSbM9ZEIQBAEAQBAEAQGDiuEQVTdyeJkg/MMx/KeLT6LGUVLiiWjXqUXvU5NPsNZbUdkpAMlC++vcyHP0Y/6O961KlrzgdBabe/jXXzX3X48DWFbRyQvMcrHMe3i1wII9+nVajTTwzoqdSFSO9B5R0LwzOE0QeN1wuFlGTi8oir0KdeDhUWUV3EMPMRuM26H6HqrGlWU12nF7Q2dO1lnjF8H9n2+ZhKYrggCAIAgCAIAgM3DaIynk0cT9B1UVWqoLtLDZ9hK6qdIri/su0scbA0BoFgFWSk28s7elTjTgoQWEjkvDMsWx+yE+IvtH4Ymmz5SPC3oPxO6e+ylp0pVOBo320KdrH3tW+C9cjemzOy9PQM3YWeIjxSOze/1Og6DJWEKcYLQ426vatzLNR9y5Im1IaoQBAEAQBAEAQBAEAQBAQ+0mzVPXx7k7LkeV4yez+U/Q5LCdOM1hm1a3lW2lvU33rkzRe2Oxs+HP8Q34SfBKBkfyuH3XdNdL52rqtJwfYdhY7Rp3UdNJc1+OwrSiLA+PYHAtIuDxC9TaeUYVKcakXGSymVvEqExG48p4H6HqrKjVU12nFbR2fK1np8L4P7Pt8zCUxWhAEAQBAEB30lMZHBo9/Ic1hOagss2LW2ncVVTh/S6logiDGhreA/y6q5ycnlneW9CFCmqcOCOaxJggLJsVtdLh0txd0Lj/ABI78fzN5PHx4FS0qrg+wr7/AGfC6h0kuD+3cegcJxOKqibPC8OY4ZH5gjQjUKyjJSWUcVWozozcJrDRmLIiCAIAgCAIAgCAIAgCAIAgOmspGTMdFI0PY4Wc0i4IXjSawzKE5QkpReGjRHaDsO+gd3sV3UzjkeJjJ+6/pyd7OPGvrUXDVcDstmbTjcrcnpNfXtX3RS1rlscJog8FrhcFZRk4vKIq9GFaDhNaMrFbSmNxafYeYVpTmpxyjhLu1nbVXTl8n1XUx1maoQBAEB9CAs2GUndsz8xzPToq2vU35acDt9l2X+NSzL4nx/BlqAsywbG7KS4jKY2HcY0XfIRcNv5Ra4uSdL6E6KWlSdR4NG+v4WkMvVvgiPxzBpqOZ0E7d1w/tcNHNOrT/mawnBweGT29xTrwU6b09aMj1iTlk2K2ulw6W4u6Jx/iR34/mbycPjwKlpVXBmhf2ELuGHpJcH65HoHCcTiqomzwvDmOGR5cwRoRyVlGSkso4mtRnRm4TWGjMWREEAQBAEAQBAEAQBAEAQBAdNXSslY6KRocxwIc08CDovGk1hmUJyhJSi8NHnvb3ZR2Hz2FzC+5id01Y78w+IseYFbWpOD7Dt9m38bqnr8S4r7lYUJYmJiVJ3jLfeGY/T2qajU3JdhXbTslc0tPiXD8fMrJCszhmsHxAEAQElglLvO3jwbn6nT9Vr3FTdjhcy52Nae2rb8uEfPl+SwKuOxO+go3zyMhjbvPe4NaOpPwHVepNvCMKtSNODnJ6I9I7J4Aygp2QMsSM3ut53nzO+g6AK1pwUI4RwV5dSuarqS+S6I6tr9l4cQh7uTwvbcxyAeJjvq06t16EAjypSU1gysr2drU3o8Oa6/vozz7juDTUczoJ22cOB+65ujmnUFVs4OLwzt7a5p3EFOD0I5YE5Y9itrZcOl3m3dE4/xI75H8zeThz9ilpVXB9hoX9hC6hrpJcH65HoLCMUiqomzwuDmO4HUHUEaEclZRkpLKOJrUZ0ZuE1hozFkRBAEAQBAEAQBAEAQBAEAQETtPgUddTvp5Nc2u1Y8eVw/zMEhYVIKccM2LW5nb1VUj8+1dDzbidA+nlfBKLPY4tcPTUcweIPIqqlFxeGd9SqxqwU48GYy8JCAxul3Xb44O49D+/H3qwtqm9HD4o4/bVn7Kr7SPCXnz8ePiRi2SlCAIC1UFP3bANeJ9T/llV1p78snebOtv8e3jHnxfe/WDIURvG2exbZweLEJG82RX9z3j/wAf7luWtP8Amzmdu3mqt497+y+/gbYW6c2EBBbXbMQ4hD3cmTxnHIB4mO+rTq3X1AIjqU1NYZuWV7UtZ70eHNdTz5j+CzUUzoJm2cMwfuubo5p1BVbODg8M7e2uadxTU4MjlgTlh2M2vkw6W4O9E4/xIyfMPxN5OHP2KalUlB5XArtoWdK5juyeJcn65HoPB8ViqomzwvDmO11B1BGhHJWMZKSyji61GdGbhNYaMtrweBCyIjkgPhcEB9QC6AID5dACbZoDpp6yOS+49rrcbEFAd6AIAgCA1X207O3a3EIxm20cttWnyPPofD7W8lp3VP8Akjo9hXeJOhLnqvuvuaiWkdOdFbB3jC3XiPUcFLSnuSTNO/tv8ihKHPiu9FVKtDgT4gMzCod+QDQZn0H+BRVpbsGzf2ZQ9tcxi+C1fy/eEWZVZ3Z30NK6aRkLBdz3BjfVxAHzXqWXgwqVFTg5y4JZPT2EYe2mgjp2eWNoaOthmT1JufaraMd1YR88rVXVqOpLi3kzFkRhAEBB7W7MQ4hD3Ugs4ZxyAeJjvqDlca+tiI6lNTWGbdneVLWe9DhzXX1yPPmP4JNRTOgmbZwzBHle3RzTqCq2cHB4Z29tcwuIKcH66EC3xFxOdz8Bl87qR+7hI1IpVXKUtcv6LTzyZ2C7QVMLHsgmdHG/JwB81jkehHMZqRydPhxZpRpQu0nNe7FvD5vsz0+5kYbtHUwP34aiQOBz8RcL8iHZFeKrOOrPZ2FrWTjFYa0yvWGZtXt3Xy+areM7WbZouOIFhdZyrVCGls2z4N5fDjzXdgwmYtVyuDRNO9x4AOeSbdAVjGpVlwZJVtLGgs1I48WT9R2gVzacUZc5j2kh0h/4ltG9D1Us6soxSfE0bbZ9KvVlOL/286cVns7kROGbY1kD99lS8kHMOJc0+t/oo1VqRw2bktn2lVyhDRrjhv65L3jvazIYIhTta2V7bvJzDCMshqbqadbdSa5lVa7OlVqShJ43eP6Nf1e1NZI4vfVSk9HEAX4eWwCh9pVlqi1/wrGk1CeM9r18y2YZ2iTfYKinmeTLuWif947xsQeoupqdXMW3yK272f7KvGMfhk9PuQXZ5NMMQgbC4gud4gCbFts781DbuTkWG1qdKNHO6s5wvXcelFunNBAEAQGLidCyeKSCQXbI0tPo4WuOo4rxrKwzOlUlTmpx4rU8w4nROgmkgf5o3lh/pNrjoeKqZLdeGfQ6NVVYKceDWTGWJIVrFoNyR3I+Ie397qzoS3oI4batD2N1JLg9V8/3kwlMVxN7PxZOf7B8z9Fp3cuCOm/0/R+Or8vu/sS60jpC+djeF99Xd8R4YGF39b/C34Fx9i2LaOZ56FLtyvuW+4v5P6cX9jeqsTjwgCAIAgK9txgMNZSvEwsWNLmPHmYQNOYNsxr7isKlNTWGbVpeVLae9D5rqeYnizLanL2n/daP8jqNVbpLi/OX9iFtm7oyIy+diknmW8ZUY7tL2S0ayv2dVO7cu0g34+uQH04rOa3tUzWtpqjmm4vPH6etTYG1rKdmGUDIdxznXc94A3t4DxA6ggngpas17L3StsaFRXr9qsSWX4/2SHYzR/xaiqIuIoyB6kEn4AJbL3WxtqpmpGHRZ8f6KFM908pPF0r/AIyO/dQNb9THaWkJK2slJco5+b182WHtEo46eeKmjAHdQta7q43Jv1UtzjRGlsVN783zx92VJl87+z0zUdXRRXYbli96pWkv/bHgjNZiMggNNZoY5+86w8TzfwgnkMsgvfa+7uRI/wDBj7eVxWfPRctOGTtxHA5YYop5WlgkJ3GniQB5jyzsvXBwpvPFmELmN1dxUfhjl974F/7DcK355aojKNu431dmfhZS20fdbNPbNXeqqmuS8zda2CmCAIAgCA0d2z4V3VY2cDKdgJ/njs13/bufFV91HE89Tr9hV9+g6b/i/o/TNfrWLsidoIvC13I29+f0W5aS1aOd/wBQUsxhU6afcg1unLlmwhlom9bn4/sq24eajO22NT3LSPbl/UzFAWhuvsSoNyklnIzkktfm2NoA+LnLftViOTktvVd6vGHRefpGxltFEEAQBAEBCbaV3cUU8m7vWYcud8l43hZM6cd+Sj1PP+xWzv8A/QmfASb7jnMIy3X6X5hatKMZ50L++rVrZU/eT+WHov3/AGQmM4PLTymGUOjlbodRzbfzBYtOGkllE0JU7mKnTm1Lt9frsMZxyAJBdpbnz6KNccrgbc3mCjJpz5Y69eztO2Rx3rE5W4Xyvr7eCwXw6dSeppWTl/64+pvLsYoGnDpHXBMr3g20t4bH2WVhSWII5HaEnK5m31+i0+xqbHcLmw+pLXNsWP3oyR4XBrrtzWvKLp1N7GhcUasLu09jvJSwlr2cPI400FRidVl45ZXXcQMmg69AAsUnVnnkZyqU7C33U8y8317vsc9q8MMFW+na0gjdYwc/CACOeayrLNRLuI9nVFTtJzzrq/obs2R7PqSlZHIY+8l3QS5+diRnYcAtqMYx4IoatepVeakmykdutYTNDThobut3g63G+W6ByUNxJJJNFlsilKU5TjLGFjhnj/RdOyChbHh7HAWdIS53U/opYJKKwV9zNzrSlJpvPLh00LusyAIAgCAIDX3bVQ79E2UcYpAf6XgtPx3fcta6WYZLrYVXduHHqvLX8mj1XnYGJirLxO6Z+4qa3eKiK3a9PftJ9mH4Mrd+isjiMFqpG2jYPyj5KqqPM2+0+gWUd23pr/qvI7VgbJ6L7Nabu8NphzaX/wB73O+qs6CxTRwu1J713N9uPBYLMpivCAIAgCA4TRNeC1wBByIPAoDCwzA6emJMMLGF3EtFroDC2t2Vp8RhMUzRvDNklhvMdzHMcxr8VjOO8sE9vXdGe9jK5p8zz3j2zslBM6CVgaRmHAeF7dHNOo+XBVlRSi8SO2salvVp79FJfbvI5zAeIusE2uBtzpxmsSWSwbGbUy4dLvszjdlJHo4cxycNCpKdVweTSvdn07mnu8GuD9cjckm1mF1IibI+N3ejwte0XB/C6/lN1YxqRklhnGVrWrSlKMo8OPQnMPpKWF25CyNjjnZoAJWZrnfUYXDI4SPiY5w4OIFx7UBlhAR+KYLT1Nu/hZJbhvC9kGTMghaxoYwBrRkAOAQHYgCAIAgCArvaFTd5h1U3lGX/AP5kO/0qKsswZvbNnu3UH248dDzgqs7w66ht2OHNpHwWcHiSZDcw36M49U/IqVlbnzouDBkPRU8uLPpFNYgl2LyPqxMz01sezdoaUf8AQj/9bVbUvgXcfPr15uKj/wCz8yXWZrBAEAQBAEAQBAQu1OzcNfCYpRYjNjwPEx3McxzGqwqU1NYZtWl3Utqm/D5rqefNo8CmoZjBM2x4tcPK9ujmnl8lWTg4PDO3tbqnc09+Hz7OxkWsDZMaUWfllcceoP7qaD0z0ZXXNNOq4vhKOPAvvZfQ1NZXNqXSOcIv+JITxNsmfI29Ft0t6Ut9nPXypW9FW8NXxb9ekjfq2CnCAIAgCAIAgCAICN2lYHUlS06wyf8ArcsZ/Cye2eK0Guq8zzAqg+hgr1HkuDKernB81LezgPRU8uLPpFPWC7l5H1YmZ6b2RfvUNKf+hH/62q2p/Au4+fXixcVF/wBn5lZ7T9spMPETIQ0vkubuFwGtXlWe4smdja/5NRwbxpkx9ku0tk9PLLVARuhFyQcnX4W6k6JTqKayeXVpK3qKGc54YKXX9rVa6QuiDGMvk0tubaXN+Khdzroizp7FzFOcsM2Fs9t6ybD5K2WzXRXD2j8QGVvXJbEZqUd4qK9vKlVdLi8/0UWi7Yqlr3GSFj2u8oB3S3lc6qBXC1yiyqbHmlHdlq+OfHQwq3tYr3m7O7jHINv8SVi7l8kTw2Gv5z8ES2zva/Iy4rWhwtk9osb6AjqpKddS0ZqXmy5UUpQeVnHiY+IdsVU4nuoY2DTeu4/osXcrkieGxJv45pdyz+D7gPa7OyT/AOWGvjP4G2IOg6r2nX3s5I7vZTpRTg8tvGO8httdv34i3uu4YxgN2k5yNPMHS+oUVWtGSxg3bHZ9ahLf38PotfXgUwTFvmNxz5eqg3FL4S2VxKk/9x5XX8nCS7+g0tx9eiyWIEVXeuNc4XLr39hN7I7Vz4W8vi8bHZPYeDrnIn81zk76KWnP3so0bu1j7Ldks66Pnlvn1y+JdGdslQGODoGb5yY4HIX/ABAqVXCaehX1NjzhKOJZTaT7Cc2D7TX1MvcVTWtyLg9uQs3jcaLKlV39CC+2e7ZKW9lMwsS7XHCrDYWNdThwaSfM4XsXDkPmvHXSlumUNmTlbuq3h8Uuz7dhJdo3aI+lLIKXd7xzQ9ziL7odwFuayq1NxGFhY/5LeXhIr2z3azUiRrKlrHsJAJA3XC+vVRwr7zw0bN3sn2NN1Iy0XU7z2wzNnd/BY6HeIAuQ6wPG/Beu4Sk00Yw2ROdJTjLVrOP2Tm2XaX3EVO+lDXGZpf4uDWi3LW5WdSqoLJq2dk7ibhnGPX5KxhXa3ViZvfiMxkgODW2IBPEG6jjcZljBu19kezpOallpZ4fsufaNt59iZG2n3XSyDezzDWcypatTcWTRsrR3NTd4JcWNmdrXYhhtU+Roa+OORriPKf4ZIIXm/vU2zOVu6F1GnnOq8zRqqzuwV6eS4FPV1k+alspXXYw82j5KnqLE2u0+h2kt6hB/9V5HYsDYPR3Z1Ud5htM7kzd/scW/RWlB5po4PacN26mu3Pjqar7bqnerms/BEP8AuN/oorl8EWGxI/HLuRrxpIuN47pINtMhxPVQb73d1Fr/AI8VWdefJadi5stJ2HnFA7EX3aG2IjtmWHi53zCnVDEHniVUtqb1zHd+DOO/OmfwVttQ8NdGHkRuIc5uhc3gT/nJQKo1DdLWVpGVwqz5L69TuqsKeyKKofcCQu3BzaBYu+OSkcN2nl8zUp3Xt73dj8MU/HRZ+yOmnlDS7eja+7bDeOTSTmd3U2ssadSMFnGpne2tS4nGKliC46/b8nR3J3PC0lrS1rjo3MWB6olJ5mzKdWlTcLaPHKWOiWuplUEkbZWOljMkYdd7AbXA0968pOMXmRnfUq1SnuUuOddcaFw20noJKOnko6dsRdIQ4W8Q3WnIlbFWSdPQpdn0JxvN2fGOfLH3Kjh1RExzjLEZfB4Gk2ZvHV3O3JRUpQim2Wd/Sr1pxp0spc3y/fd4mJ3BLSA0uAsXWBIAvxPILGKlJuSJasqVKnGjN5zha68+LOmtJ3bDK+RPsXlLGTK/clT3U8Z0b+X3OZeDugZ3P/jn9AvEmstmbqQkoQi85a+mv2R8kPja31d8LfVI6Rb+QqvNeEOmZfTH3O0FwNw4gWIIGt7ZHpkkZ7qaXE9rWyrVIynwjy7dC3bE7Nd6HV043aaAF5J/5hbwA6XU9Cl/JlTtS/zmjTfe/t+fDqV3Eat9TO6Q23pHG1zkOQ9AB8FH/wCWobixY2mef3f48kR5k3Gh17kWz5m4Sn/5fEXjbsM82o/Vo7AoXq2ywglCKj8jkal77NdwZ4W+nm/1fBS1JZjHuNSzoezqVX1l9s/cy6/CJIGxPkvaZneN9CbEezL3r2tDdSZDs+79vKpF9cruenrvODO+qJGMJMkjrMb6DJo9APqvG3VkZwhTsKDfp9EbymwVuG4JPF94xO3zzfIN3/UtqolGm0uhR2cpVr2EpcXLP3NGKrO6OE7rNceQJ+CygsySIriW5SlLon5FRurg+clmwp94m9MvcVV3CxUZ3OyKm/aQ7MrwZlqEsjeHYtXb9E6LWOUj+l4Dh8S5WFq8wwcft2nu3Kl1Xlp+DWnapLvYnPfTdHsDf3Udx8SNvYyxQk+37IrdDI6GWKSSI3Y5shY77w+oOnovF/tT1Jaklf2z9m8Pp29H3nofFcViqMKlqIxdjoSbW4eHgt1Pmcs4tPD4mhNksI+11cNMeDneL+Vouf09q0aMd6Z1e0q0qNviPF6fTUu3bZTd1JSxsbaNsTmi3Di3L4Ka54Irdipe0k+ePuaz4jgQ7eOdxYt0AHxuoW4KOEtS0jTuXcOcpYhnRaa+uJl/Z5hD3m6RC5wF9HOaDa3P1WSUlSeTXlOlUv4bvFJ5f27WdNIWh95GlzLcA7dN9dFhB00veWWbF1Tupz/2pJLHz8mWHaqSAwUn2ZhY0teXBxud7eANzqpazW4scDQ2bCorqp7R5klh+K/BXpaOQRiRzHNY+4Y/R1jbLr0UTpuKUuRY07yFac6KeJLK/aLxQbXw09AIoKVneHwz7wuCCPMTqCtpVVuZivkUMrKbuPZ1p4zwb1z69cii1cjS67WEAnNtwQ2/InO3Ra0tyWq0Zc0VdUpKnUW9Hrp9c/v5mKyIB4tyJty4Lxybg8ksaEYV1u8MN48PoI85XHk23xuvXpTR5T966lLoseTZzDw4ubwtl69Qsd1xxIl9rGtv0tU9V+0bF2m2zZPhcFLC0McTuytGQAYAfccvYtqpUTp5XMobOykrvcmvh1/BU8K2ZqqtpfDTue0fesN2442JUEKM2srQs7raFtCW5NbzXYn5kLVsIbukWO80EciHgELGK3Ztd5NWlGrbRa4Nx/8A0iSw7CH1JfuAkxMMthrbK3uJWdGG8pEG0rn2M6Xfl93D7s6KWAyPbGOL3Bv9xsoqazJI3Lup7OhKa6eeiNmds1O2KKhhA8jCL9AALe9bVx8JQ7GX+++5/Y59iGANe6SteLlh3I+hsC4+unsXtvDEc9Rteu51vZ8o+Zae2at3KDu9ZZGt9jbvJ97R71jdPEMGWw6e9db3RN/b7milXnZGLib7RP8AS3vNlNQWaiK/atTctJvrp4srVvRWWThia2fku1zeRv7x+y07uOqZ0/8Ap+rmE6fR58f6JVaZ0RsTsVxMR1b6cnKZmXV8V3Af2l/uWzayxLHUotvUd6iqi/i/o/3g2NtBsLSVsomlYd8cS023raHmt5wi+KOXp16lNNQk0mc8b2Io6sMEkebBugtNjYaXGiSipcTynWnSeYNruJOjwSGKD7Kxn8K27u9DxWWDBybeXxIbZ7YKlopzURB29YgAm4aDyWMYRi8pEtW5q1YqM5ZSJbaDAIK2Pup2Bw0OrTzB0XrSejI4ylB70XhlXw7spoYnb7g+TkHnw+7VYqnBcEbFW9r1ViUnjw8i01+AU80H2Z8Te70aBa3UciszWTaeUVml7KsPYbljn9HOJCwVOC5GxO8rz+Kb8STxbYWiqI2ROi3Ws8u6bEe5euKejRHTrVKct6DaZmnZimNMKN0QMTRYA6dfVe4WMEe8872deJg4NsHRUu/uR72+LO3zvZcs15GKjwRJVrVKuN+TeOpEVnZNQPdvN7xg/C12Xs5LF0oPkTQvriCxGb8/MyazsxoH0/2drCw8RKD4w7nc8fQrJwTWCOFzUjU9pl57zSe0uy8tBMYJQb8WvHB7fxA/MaKvnvQlhnX2nsLmkp020+fXPaRX2cWt7b63Kj33nJt/4tPd3frzMjD9yN4L2mRl/E0kjeHQ/dPIrJVWnqtCGpYRlH3ZNS5POv8AXYekNip6V9Iz7HbugLbv3mu1a8aO/wB+BVjCSkso4y5oVKNRxqcfPtImr7MqGWZ07mHxG5ZfwknWy93I5zjU8/yavs/Z7z3en1JLZ7Yyloi90LDd4sd43y5Z6IoqPAxqVqlXG+84Man7PaGOoFSyOzgd4C/hB5gJuRznAdeo4ezcnjoZ+1Gy1PiDAycHw+VwNiF7KKksM8pVZ0pb0HhmRs5gUVDCIIQd0G9zxJOpRJJYR5UnKcnKT1ZqrttxTfqYqYHKJm87P78pGRH8rWn+paN1LMkjqNgUd2lKo+bx8l6fga3WqX5F7QS2Y1vM393+627SOrZz+362KcafV58P7IJbxypm4PNuyDkfD7+Hxsoa8d6DLPZFf2V1HPB6ePD64LIqw7czMHxB1NPHUM80bw71scx6EXHtWUZbrTIq9JVqcqb5o9PUNU2aNkrDdr2hzTzDhcK2Tyso+eTg4ScZcVod69MQgCAIAgCAIAgCAIAgCAiNptn4a6EwzDq1w8zHfib+mqwnBTWGbNrdVLapvw+a6nnvabZ6agmMMw6sePK9vNv1GirKlNweGdvaXdO5p78PmuhErA2ib2T2mmw+bvYzdpykjJ8L2/Rw0OnoSDJTqODyjUvbKndU92XHk+nrmj0Js/jkNbC2eB12nIg+ZjtWuGhHx4jIqyhNTWUcPc21S3qOFRa+tUSSzIAgCA6qqobGx0jzZrGlzjyDRcn3BeN4WWZRi5SUY8WeYsexJ1VUS1DuMjy63Ifdb7AAPYqmct6TZ9CtqKo0o01yX9/UwFiTFcxmbekI/D4f1+PyVlbx3YHFbYr+1umlwjp+frp8jAU5VH0FD1PHAtlJPvsDuYz9RxVTUhuyaO/srhV6Eanj3ridqwNo3N2MbQ95C6hefFFd0d9Y3HMf0uPucOS3rWplbrOU27ablRVo8Ho+/wDf2NlrbKAIAgCAIAgCAIAgCAIAgCAidpdn4a6EwTDq1w8zHaOb+mqwnBTWGbFrdVLapvwf7PPe0+z01BMYZh1Y8eV7eY+o0VZUpuDwzuLS7p3NPfh810IhYG0TWym0s2HzCWI3acnxk+F7eR5EaHT0JBkp1HB5RqXlnTuqe5LjyfT1zR6E2exyGthbPC67TkQfMx2rXDQj48RkrKE1NZRw9zbVLeo6c1++1EmsyAIDXHbLtF3UDaJh8c2b7aRA/wCoi3o1y1bmphbvUvdh2ntKvtpcI8O/9fg0qtA6066mbcaXnQfHRZ04b8kjXu7hUKMqj5efIqTjc3Ktj58228s+IeBAS2BVNnGM8HcPX9/otW5p5W8uRfbDu/Z1HRlwlw7/ANonFoHWGdgmKSUk8dRGfEx1+hHBzT0IJHtWUZOLyiG4oRr03TlwZ6UwPFo6uCOoiN2vF+rTq09QclawkpLKOBr0J0Kjpz4oz1kQhAEAQBAEAQBAEAQBAEAQETtJgENdCYJm5cWuHmY7RzT/AJdYTgprDNi1uqltU34f32HnvajZ2agmMMoy4sePK9vMfUaKsqU3B4Z3FpeU7mnvw+a6EQsDaJnZXaSbD5hNEbg5PjJ8MjeR5EaHT3gyU6jg8o1Lyzp3VPcn8n09c0ehdncdhrYWzwuuDkQfMx2rXDQ/PiFZQmprKOHubapb1Nya/fajuxjE46WF9RKbMYLnmeQHMk2A9V7KSissxo0ZVpqnDizzXj+LvrKiSpk8zze2jWjJrR0AsFVzm5PLO+treNCkqceXrJHrAnITHaq5EY0zProP85rftqeFvPmcrt2735qhHgtX3/oiFtHPhAEB9a6xBGiM9jJxeVxLTQ1PeMDteBHVVdWnuSwd3s+8V1RUua0feZCiN4uXZvtgaCbu5Cfs8hG/+R3ASD5Hp6AKehV3Hh8Cq2rs/wDyYb0fiXDt7Pwb9jeHAOaQQRcEZgg8COYVkcW008M5IeBAEAQBAEAQBAEAQBAEAQEVtJgENdCYJm5cWuHmY7RzTz+awnBTWGbFrdVLapvwf7PPe1Gzs1BMYZRlxY8eV7eY68xoqypTcHhncWd5Tuqe/D5roQ6wNomdltpJsPmE0RuDk9hPhkbyPI8jp7wZKdRweUal5Z07qnuT+T6euaJntC22OIObHGHMgZYhp8znkZudY2yuQB6nXLOtW39FwNTZmzVapylrJ+RTVAWx0VtSI2Fx48AOZUlKm5ywad9dxtaTm+PJdpVnuJJJ4nNWqWDg5Scm5PizihiEAQBAZWH1ZidfQ5Ecx+qjq01OODdsLyVrV31w5rsLOx4IBBuDmFVtNPDO6p1I1IqcXlM+rwzNidm2332UikqXXgOTHnjETofyfL0W1Qr7vuy4FFtXZXtc1aS97muv78zdbHhwDgQQRcEZgg8COa3zk2saM5IeBAEAQBAEAQBAEAQBAEAQEVtHgMNdCYJm5cWuHmY7RzTz+awnBTWGbFtc1LeoqkP7PPe1Gzk1BMYZRcHNjx5Xt5jrzGnuKralNweGdxZ3lO6p78PmuhDqM2ggPjnAC5NgF6k28IxnOMIuUnhIrWI1neOvoMmj6+pVnSp7kcHDbQvXdVd7kuC9c2YalNAIAgCAIAgJLCq/uzuu8p+HX0WvXo76yuJb7L2k7aW5P4H9O3u6+s2AHUcFXvQ7KMk1lBeHpddhtv5aEiGW8lP+H70fVl9PynLlbO+xRruGj4FRtHZULj34aT8+/wDJu/CcVhqoxNBI17DqNDyI4tPQrfjJSWUcjWo1KMtyosMzVkRBAEAQBAEAQBAEAQBAEBh4picVNGZppGsYOJPyA4k9BmsZSUVlklKjOtLcprLNG9oO3BxAiKNgbAx123AL3OsRvE/dFj5R7SdK+tW39FwOw2ZsxWq35PMn4FMUBbBA2kssgMWxDfO43yj4n9FYUKO4svicdtXaX+RL2dP4F9f108SMWyUwQBAEAQBAEAQElhuJFnhdm34j06dFr1qCnquJcbN2pK3e5PWHl3dnZ4ds+1wIuDcHVV7TTwzsITjOKlF5TPq8MiRwPHJ6OTvaeQsOo4tcOTgciFlCbi8oguLalcR3aiz65G29l+1SCa0dWBBJw3hcxOPzZ7bjqt2ncp6S0OYu9iVaeZUveXTn+/WhsGGZr2h7HBzTwLSCD6EcVsp5KSUXF4ejOxengQBAEAQBAEAQHCaVrGlznBrRmSSAAOpPBD1Jt4RQNqO1OngBZSgTyfizETT68X+jcuq1qlzFaR1Lq02JVq+9V91fX9fPwNRY7j1RWv7yokLzoODWg6NaMh8+a0pzlN5Z09ta0reO7TWCNWBsHxzgBc5AcSvUm3hGM5xgnKTwkQOJ4nv+BmTeep/Zb9GhuavicjtLarr/AO3T0j5/rs8SMWyUoQBAEAQBAEAQBAEBl0Nc6I5ZjUHh+xUVSlGa1N6y2hVtZe7qua9cCwUtW2QeE56jUKvqUpQep2FpfUrlZg9ea5neozcCAksHx6ppDvU8z4+YBu0+rTdp9oWcZyjwZBXtaNdYqRT9dS94P2vzNs2pgZIPxRksd6kG4J9LLYjdP+SKWvsCD1pSa7Hr6+pbsO7UMPltvPfETpIw/Nm8FNG5gysq7FuocEn3P84J+l2nopPJVwnp3jQfcTdSqrB8GaU7O4h8UH4MkGVkZzEjD6OB+qyyiBwkuKYfWRjMyMHq4D6plBQk+CZgVW01HH56uAf/AGNJ9wN1i6kFzJ4WdxP4YPwZAYh2n4fFfdkfKRpGw/N9h8VHK4gjcpbGu58Ul3v8ZKli/bBK67aaBrB+KQl7rdGiwB9pUErt/wAUWlHYEFrVlnu09fQoeMbQVNWb1E75OhNmj0a2zR7AteU5S4suaFpRof8Ajil5+PEjFgbAQHTVVTYxdx9BqVJTpSm9DUu72lbRzN68lzK/XV7pOjdG/rzKsKdKMOBx99tGrdP3tI8l64sw1KaAQBAEAQBAEAQBAEAQBAcmPINwbHmvGk+JlGcoPei8MlqTGjwkF+o4+0arVqWqesS/tNuyj7tdZXVcfn1JaCdrxdpB+fuWpKEo8UdFQuqVdZpyz66HYsCcIAgCAIAgCAIAgCA65pmsF3ED/NBqs4wlLgiCvc0qCzUlj10ImrxnSMW/MePsC26dqlrI56727KXu0FjtfH5LkRL3lxuTc8ytpLGiOfnOU5OUnlnFemIQBAEAQBAEAQBAEAQBAEAQBAcmvINwbHovGsnsZOLynhmfBi8jeJ3h14+9QStoPhoW1DbVzT0k95dv5M6LGmHzAt+IUErWS4MtqO3qMvji19fx5GXHXRu4PHty+aidGa5FhT2ja1OE189PM72uB4EH0Kjw0bcZxl8LycrLwzFkBxcQOJAXqTZhKcY/E8HTJWxt4vb7Df5LNUZvkatTaNrDjNfLXyMSXGmDgC74BTRtZc2V1bb1CP8A4039PXgYE+LyO4Wb6cfeVPG2gu0qa+2rmppH3V2fn8YMBzyTckk9VOlgqpSlJ5k8s4r0xCAIAgCAIAgCAIAgCAIAgCAIAgCAIAgCA56Lw9YWRgZ9NwHoteXEubb4V3CZEeVuBHrYZUBYsyPjl6eHxAEAQBAEAQBAEAQB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4578" name="AutoShape 2" descr="data:image/jpeg;base64,/9j/4AAQSkZJRgABAQAAAQABAAD/2wCEAAkGBxISEBUSExEVFhUWGBUaGBgXFRgXFRcXFxUXGBcYFxYaHSogGBolHRcVIjEiJSkrLi4uFx8zODMsNygtLisBCgoKDg0OGhAQGi0lHSUtKysvLS0rLS0tLS0tLS0tKy0tLS0tLS0tLS0tLS0tLS0tLSsuLSstNy03LTcrNzYtN//AABEIAK4BIgMBIgACEQEDEQH/xAAcAAEAAgMBAQEAAAAAAAAAAAAABQYDBAcCAQj/xABIEAABAwIDAwkEBgcFCQEAAAABAAIDBBEFEiEGMUEHEyJRYXGBkaEyUrHBFGJyktHwIzNCgqKy4RVDU5PxFjRFVHODhLPSJf/EABgBAQADAQAAAAAAAAAAAAAAAAABAgQD/8QAIREBAQACAgIDAQEBAAAAAAAAAAECEQMhEjETMkEiUeH/2gAMAwEAAhEDEQA/AO4oiICIiAiIgIiICIiAiIgIiICIiAiIgIiICIiAiIgIiICIiAiIgIiICIiAiIgIiICIiAiIgIiICIiAiIgIiICIvLnAbyg9IsUVQx3svae4grKgKAr9saKGbmHzDOCA4AEhl/eIFh8lIY9iTaamlqHbo2OdbrIGg8TYeK4nVYa9mFQ1cpJlqp5HuOvsPY617dZGbX3grSbRa70CvqqvJdUGTCack3IEjdb36Er28ewBWpVSIi8PkDd5A7zZB7RfGuB3FfUBERAREQEREBERAREQEREBERAREQEREBERAREQEREBeXvAFybBfJJA0Ek2AUBileSL7hwH4quWUxWxxuVaG1+1pp4jzZAkccsYIuSeJt1AXPlrquWY5tBUO1mldI528FxygfZBDf4fFeMbxgTVpeblsfQjA1JN9SO8/ALdqdk6mZvOc3HHfhJI4v8A4W2HcbK0yknZlju6irU2NvhlZKxoDmODgdQbg33i2nYur7M8qsMgDagc27rPs3+1uHjbvK47idE+KQse0tcN4PVwIO4jtC1WPt6dwvxJV/anp2rlVxv6RRinp2ve2V0eeVouxrQ69iR2hp6rLFyomL6NSRxubzbBcDjlDWtZYcNLrldHMC243+qyzSOIAc9xA3AuJA7rlOkOwcjFYDh72EgCOaQC+nRcGv8Ai53krlV41BELvlaB3+l9y/OMVTI1uVsj2jqDnAeQK3KDFWUxM0jS9wHWNL6C5J6+A10PUVGkuk7VcpTY2uZC0h24OcLcN7WnW/fYdq5I/GXh1xmv1535vO6x4rXOmldI/eTu6gNw/PapLZXCYqhzg89IDojz39lgb+Cpzc2PDhc8vUWwwueXjG7gu3lTC4ETP7pTzje6/tAdxXaMG2njmawuIGZrSCDduo6++4v2L89bSUMcMtozob6dxGup3G6mtkMXys5on2HZm/ZdYPHg7KQPrPVcOScvHOTH0v8AHcc/DJ+i7r6q1s1i92tY86H2T8irKrS7Uyx1dCIilAiIgIiICIiAiIg+L6iICIiAiIgIiICIiAiLSxOoytyje70HEqLdJk3dIvEagvedeiNB+Ko+2+NmGIgb3HK3x3+itddKGtXHOUPEi6ojZfQXPy+az/fJq1442t/k9w8OlfUOF+bADb++69z3gfzBXnEagBtiVE7AU4+gtcP23vJ8Dk+DQpDFG6btO5M7vK7TxTWMc326qbhruIcRfsIGirEdRoQdQd6mOUB4BiaNAS8+WX8VW4iLauAWni+rNzfepCGQN9kEdfSJ+KnKOhz07pjNlIcGtYRdztLk33ADTrub6Deq1Ygb7jsUlDLdtgbD3b7jbXfvudfRXcnuruBe7rabj6/0WsHNJDiDpbe4nX3iNxPUpHFXRNiDW2LzlJs6+WwN7201001so51LJlBykA7r6X7r70iU9guEtqGOdnDcth1nt36Dh13zcLLUwyie6tbTxyOa4utmboQ3Lmce/KCoqOqkj9lzm92423aK3clVJnq5JXElzWHU9b3AX8g5dOXLi+HWuzimXye+nR5MCpY4WjmYzca5mhzj9pztSuWbV4c2mna+IZWPzdEbmubbMB2EOBA7Cux15u0CwXMuUhoEUX/U+LHH5LFx6lkjXnP5tvtb9maoS0jHA629Qrrs7ipkvE83c0XB4kfNcX5NMW9qI8HfFdMhn5qRsoG7f2jiFE3jlpOUmWK8ovETw4Bw3EAjuK9ruyCIiAiIgIiICIiAiIgIiICIiAiIgIiwVVU1gufAdaEm2YmyrtbUZnl3DcO5e6mue823N4gfPrUZVPXHPLbRx8evaIx+vLWmwuVw/HKt0lU4uFraLsGMkAG/lxK5liWytdJM6VtMQ07ruYHEDjlJuPFRxWS9uvNL4ajpfJ5J/wDnR98n/sct3FKoBp1Wnye072YexsjS1wdLcHf7blhx+wNuN1zy+1MZ05rti7nalkY/ZbmJG8Zjw8gsOHUjAcvNtPe0E+JK84zLbEJQeOUD/LYQPipLCoCTdbcJrGMPJf6rVxnBhFHz0YygWztHs2OmZvVY7woZjlc9pKoNo5G2PTAa3dqSfwufBUdm8qVcUthdQ2NweWhzv2QRe3aBxcToFYqmjjHSnfeR2pY11g2/WbXJ7dO5VCldle1/BpaT3B1yrQYuckJve9texE1DYzStZrGTY8HfI8VceRv9bUX92L4vVT2pc1oDAbnT0NyrfyNUp5uomO4uYwfuguP87Vz5b/LrxfZ0itPbouV8p845tgH+KPRj7/EK84tMQFybb+tJlZHwa0uPe4kegb/EuPHLcmjk6xYdhqvJVEX32Xb2OzM8FwbY6nzVGa1wLea7rQH9GO5OX7J4/pFo2Tq80RYd8Zt+6dR81OKj4TVc1OHfsnou7jx8FeAumF3Gfkx1kIiK7mIiICIiAiIgIiICIiAiIgIiICrmKVP6R1+Gg8FY1XtpaI/rW9zh3biqZzcdOKyZdop1eMuVu871illAC0Xs1zL3zeZZ2zp5bTRh+cMu4A9I6267dpWxRw3Db7zc+ZWeGIBq9Rmzr9lkPJ5bFlZbvVNxe7pewK41lQA0qr4hI0XPWkQ5dtxTZaoPtpIxp8W9E/Bqx4bj8kTbdE9Rc0k+YIuunRbMw17oYpDbKXG40OttO7d6K54byXYdFa8Wc/WK2Y3piznb861dXJLYuLnECw0sGj6rRu7zcrCyB3unyK/VsGylEz2aWLxbf4raGC03/Lxfcb+CncUflGmJY4EsJHEEHUKbY6lLejUvh+o+Mut3OAOnkv0hJs/SO300R/cCjavYbD5BrTMH2bhTuJfmTEIWufaN7pLkAHLYuJ0Aa3vXcNlsK+h0MUJ9q13/AG3G7vK9vBfYNksPiqOdpruLCRrq1ruOU8SBx7VMVbdFn5bu6aOLHXdV7FJNCuf4rgsc8znvzXsBobaAfjdXzGALKuUdMXzWHXr3D+qpj07ZSX2wYBs21lnRXB0NiTY+PBX2jJaADobda1WRNiaO6y+xuJBcSl7TNSab4cCbEqVwTaK2VkhuC5zL9VrWPd0gqRW1xBsDqvgie6SOJgJcer3nHU/DyU47imeMvt2VF4iaQ0A7wAva7sYiIgIiICIiAiIgIiICIiAiIgLzIwOBB3FekQUKvpjFI5p4HTu4LA06qybV0d2iUDVuh7juP561WLrNnNVr475RtNfovBmssAesbnXVF3nE5+iVWawEqZxJ24LRqIr6qYm3pk2amLahh7R8V2MLi+Fj9Oy2+4XaG7low9MvL7fURFdyFhrafnI3xkkZ2ubcbxmFrhZkQUKKjFOwRA3yXueskkkrTra8jgpGd13OPaVDVrL3WbL22439qHxCpJabr1s+zKC928rzWxXFlkpW2G9NrVtVM1zqtWsxDTKNy16qbVaV7lSrtnpGF8g4m66dshhHNgyuHSdoDxtxt1D469irGx+D533I7z1Ds/O8hdKY0AAAWA0HcuuMcOTL8ekRFdxEREBERAREQEREBERAREQEREBERB4mjDmlp1BBB7iuf1tOYZHMdwOnaOBXQ1XNsadvNtkNgWm3eD/X4qnJjuOnFlqqy8dS1gDvW3E8dYXyqaCNFka0AZM8xF9yyV5DQFkpqYNce9esUjzSMb1kDw4q0pW1sRh5lqg63RZ0ifh6rqag9kaARU+gsXEk/JTi1YzUYs7uiL4XAalQ9dtXQw3D6uEEbwHhzh+625VlUyipNVyqYYz++e7ujcP5gFqM5YcMPGX7jfk5TqjNVdFzmngSPVRdYNCsOL7cYdLIHxzkZvaDo3ixHG9rf6Lx/bFLILMniJPDOAfIm6zZY2VqwyljXa0kFa8spaFMxwjLe4t3qMqaVtyb3XPbohJJLlbOFwZ3jqC8VbAN1lbOT/ChI7ORo2x7/wAldMe3PK6m132foOahFxZztT2dQUoiLQyiIiAiIgIiICIiAiIgIiICIiAiIgIiICrm30UbqGQSS81us7MG69Wu8WvorGuFcsdFL9Ou+XMxzAW9PWMXtlEduy9763UwVCpxB8Lzkqy4dYc8DyK+xbYTt9mZ7vBrh6hYIcKot76iQHj+ia4+Zctaf6OxwySSEfWbGCfLQearJjfxbdn6kX7YVTjcF3gGN+SNx2sec/NPP1jK5o+814AWvzjbZmyQMPYRJJ94jK0/ZHis2HYRDUOvPW27XPYf5ionjFv6s/6lKLa6vzNjikke86BkdTNIfLMWq5UH+0kjLgPYDwfLTlxHZoSPMFVN+wjm3DMSwy3AfSraeDd6j6zA6iAXbUUctv8ABqonH7r3gnwBXXTin8Z2WxuT9bBNJ28/HL5B0ht5KNpsErYNZMHfMRxkjqJB9yOXJ/Co7D6itc8AzmIe85xyjwja53orPDg1QW3fj9IwHrqHZvuuDCpGOm2qqqcdHBaeHt/s+Vnnci/mvEvKnOdHUtEew0z/AJyrdj2Zonf7xtGZL7xE/T+J7x6LYZs1s2zfVzvPXmluf8uMBR0lTsV2tZOLHDcPB96OEsf94PVYqZG7xGWdznEet11HEaTZ1sTxEZnyW6OZtQRf95oCo1VS0euV0jfsj/6KrVp2gIq97PZkt4lvwW7DtJO3+9cf3s38yw1DAD0H3H1w2/mCsRb15fA/iFOpUbsTdNtU42Dj5aFdz5LcVppafLFM10u97NQ4DhoQCR2i4X5yjp9fbA7dPkpzAGVLayJ0IdI4Ob04tXNuQLkN1HbfQi91HhPxPlb7fqlF4ivlF99hfv4r2oQIiICIiAiIgIiICIiAiIgIiICIiAiIgLjfLTijZJWU0ZBcwAvDWkvzOvZrnXGliDbXeuyLn2P4NC2tfMBdzgCb/sk77d+noq5ZeM2tjj5XTi0GyVZLqIZLHrLW/Fb0WwFU3U09/wDvtB9F1yn3rHPN0nC/AfNcPnyd/hxcmlwyaI5XQvH/AJL7egW7hezk87wxrRmO7NUSm5tfqAVgxh+ZywyVEUULnS1MlM3Qc9E0mRpJFsoBB1FxftXTDkytVy4sZGnVcn+KM9mkzfZkjP8ANOPgo6XYvFeOHznukg/Fy3467DXe1tLiZ8Kj8CjpMA/vMZxKbsPOAH70S0syLmwZ9M0vqcKqLDUl1dCzya2G68x4xhhb0sNnZ9YV7tPBzAPRStLLs6HfoMPr6t3WC6xPaGvB/hVhw/FQwg0myjwfekjLXfedET6ohz8M5x5dTU8kkXC0UsjvF7XFvovc9JPlsMLkv7xhlcT2WaLei6yzaXHnaR4Kxg+vMzTwztWnie0O0MTc8seHU7OuWQD1543PcES5WcLqxq7D3sb1upphp32Vn/2MhmILQ5rSARZxG8dV1lpuUTGZ5DHDJFI4G1oad8nj7BsO0q4YfHWZA+uYGzvuTYNAIvobN9k2touPNuTcdeLVuqpzOTeAn9bL5g/ELFUcmsIPRnkt2hp+Sv7QQfz1/wBUmbqs05Mv9d7hj/jk9fsM+P2Jc3YQWnzBVi5NdnJHVjRLcZekLsB3ftNkHSBvbj4G6s1VDc37LKW2Xq+bkHUdCuuHJb7c8+OSdL6iIuziIiICIiAiIgIiICIiAiIgIiICIiAiIg8vdYXVBrajO+R51udO4blb8enLIHEb93np81SBvsuHPepHfhn6y0zt4P50WpWPBd2rbA0I6tyjas8Vnd0DWt6Qv2KawvZI18TgKh8Do3Mex7ACc1nDUHhr1hQ9QbvXTNhIQIHHrd8APxXfi9uXLelOfsXjMXsT4fVDh9IpWNd5tZc+Lllhpcci/wCFYW89cYDPi4LqKLV5MunOhju0DdBhEHhO23lnX3+1NpH7qCjj7XyF3wkXREUbNOdHBdoajSbEKemad4gjLnebgCPBy2MN5KqNr+dqnzVkvF07yR90bx2OJV9RN00wUdHHEwMijZGwbmsaGtHcBoozaiG8Qf7p9DofWymlgroc8b2niD58PVVym4tLqqK51jdYXyakn/QfJe5BcLw0ceu3osNbIxzM0UfBKWP0/JUtO6w7NyiKoWN+KtLpF7dNwWs52IHiND8lvqkbHV5EmTg7T8Fd1rxu4y5TVERFZU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4580" name="AutoShape 4" descr="data:image/jpeg;base64,/9j/4AAQSkZJRgABAQAAAQABAAD/2wCEAAkGBxISEBUSExEVFhUWGBUaGBgXFRgXFRcXFxUXGBcYFxYaHSogGBolHRcVIjEiJSkrLi4uFx8zODMsNygtLisBCgoKDg0OGhAQGi0lHSUtKysvLS0rLS0tLS0tLS0tKy0tLS0tLS0tLS0tLS0tLS0tLSsuLSstNy03LTcrNzYtN//AABEIAK4BIgMBIgACEQEDEQH/xAAcAAEAAgMBAQEAAAAAAAAAAAAABQYDBAcCAQj/xABIEAABAwIDAwkEBgcFCQEAAAABAAIDBBEFEiEGMUEHEyJRYXGBkaEyUrHBFGJyktHwIzNCgqKy4RVDU5PxFjRFVHODhLPSJf/EABgBAQADAQAAAAAAAAAAAAAAAAABAgQD/8QAIREBAQACAgIDAQEBAAAAAAAAAAECEQMhEjETMkEiUeH/2gAMAwEAAhEDEQA/AO4oiICIiAiIgIiICIiAiIgIiICIiAiIgIiICIiAiIgIiICIiAiIgIiICIiAiIgIiICIiAiIgIiICIiAiIgIiICIvLnAbyg9IsUVQx3svae4grKgKAr9saKGbmHzDOCA4AEhl/eIFh8lIY9iTaamlqHbo2OdbrIGg8TYeK4nVYa9mFQ1cpJlqp5HuOvsPY617dZGbX3grSbRa70CvqqvJdUGTCack3IEjdb36Er28ewBWpVSIi8PkDd5A7zZB7RfGuB3FfUBERAREQEREBERAREQEREBERAREQEREBERAREQEREBeXvAFybBfJJA0Ek2AUBileSL7hwH4quWUxWxxuVaG1+1pp4jzZAkccsYIuSeJt1AXPlrquWY5tBUO1mldI528FxygfZBDf4fFeMbxgTVpeblsfQjA1JN9SO8/ALdqdk6mZvOc3HHfhJI4v8A4W2HcbK0yknZlju6irU2NvhlZKxoDmODgdQbg33i2nYur7M8qsMgDagc27rPs3+1uHjbvK47idE+KQse0tcN4PVwIO4jtC1WPt6dwvxJV/anp2rlVxv6RRinp2ve2V0eeVouxrQ69iR2hp6rLFyomL6NSRxubzbBcDjlDWtZYcNLrldHMC243+qyzSOIAc9xA3AuJA7rlOkOwcjFYDh72EgCOaQC+nRcGv8Ai53krlV41BELvlaB3+l9y/OMVTI1uVsj2jqDnAeQK3KDFWUxM0jS9wHWNL6C5J6+A10PUVGkuk7VcpTY2uZC0h24OcLcN7WnW/fYdq5I/GXh1xmv1535vO6x4rXOmldI/eTu6gNw/PapLZXCYqhzg89IDojz39lgb+Cpzc2PDhc8vUWwwueXjG7gu3lTC4ETP7pTzje6/tAdxXaMG2njmawuIGZrSCDduo6++4v2L89bSUMcMtozob6dxGup3G6mtkMXys5on2HZm/ZdYPHg7KQPrPVcOScvHOTH0v8AHcc/DJ+i7r6q1s1i92tY86H2T8irKrS7Uyx1dCIilAiIgIiICIiAiIg+L6iICIiAiIgIiICIiAiLSxOoytyje70HEqLdJk3dIvEagvedeiNB+Ko+2+NmGIgb3HK3x3+itddKGtXHOUPEi6ojZfQXPy+az/fJq1442t/k9w8OlfUOF+bADb++69z3gfzBXnEagBtiVE7AU4+gtcP23vJ8Dk+DQpDFG6btO5M7vK7TxTWMc326qbhruIcRfsIGirEdRoQdQd6mOUB4BiaNAS8+WX8VW4iLauAWni+rNzfepCGQN9kEdfSJ+KnKOhz07pjNlIcGtYRdztLk33ADTrub6Deq1Ygb7jsUlDLdtgbD3b7jbXfvudfRXcnuruBe7rabj6/0WsHNJDiDpbe4nX3iNxPUpHFXRNiDW2LzlJs6+WwN7201001so51LJlBykA7r6X7r70iU9guEtqGOdnDcth1nt36Dh13zcLLUwyie6tbTxyOa4utmboQ3Lmce/KCoqOqkj9lzm92423aK3clVJnq5JXElzWHU9b3AX8g5dOXLi+HWuzimXye+nR5MCpY4WjmYzca5mhzj9pztSuWbV4c2mna+IZWPzdEbmubbMB2EOBA7Cux15u0CwXMuUhoEUX/U+LHH5LFx6lkjXnP5tvtb9maoS0jHA629Qrrs7ipkvE83c0XB4kfNcX5NMW9qI8HfFdMhn5qRsoG7f2jiFE3jlpOUmWK8ovETw4Bw3EAjuK9ruyCIiAiIgIiICIiAiIgIiICIiAiIgIiwVVU1gufAdaEm2YmyrtbUZnl3DcO5e6mue823N4gfPrUZVPXHPLbRx8evaIx+vLWmwuVw/HKt0lU4uFraLsGMkAG/lxK5liWytdJM6VtMQ07ruYHEDjlJuPFRxWS9uvNL4ajpfJ5J/wDnR98n/sct3FKoBp1Wnye072YexsjS1wdLcHf7blhx+wNuN1zy+1MZ05rti7nalkY/ZbmJG8Zjw8gsOHUjAcvNtPe0E+JK84zLbEJQeOUD/LYQPipLCoCTdbcJrGMPJf6rVxnBhFHz0YygWztHs2OmZvVY7woZjlc9pKoNo5G2PTAa3dqSfwufBUdm8qVcUthdQ2NweWhzv2QRe3aBxcToFYqmjjHSnfeR2pY11g2/WbXJ7dO5VCldle1/BpaT3B1yrQYuckJve9texE1DYzStZrGTY8HfI8VceRv9bUX92L4vVT2pc1oDAbnT0NyrfyNUp5uomO4uYwfuguP87Vz5b/LrxfZ0itPbouV8p845tgH+KPRj7/EK84tMQFybb+tJlZHwa0uPe4kegb/EuPHLcmjk6xYdhqvJVEX32Xb2OzM8FwbY6nzVGa1wLea7rQH9GO5OX7J4/pFo2Tq80RYd8Zt+6dR81OKj4TVc1OHfsnou7jx8FeAumF3Gfkx1kIiK7mIiICIiAiIgIiICIiAiIgIiICrmKVP6R1+Gg8FY1XtpaI/rW9zh3biqZzcdOKyZdop1eMuVu871illAC0Xs1zL3zeZZ2zp5bTRh+cMu4A9I6267dpWxRw3Db7zc+ZWeGIBq9Rmzr9lkPJ5bFlZbvVNxe7pewK41lQA0qr4hI0XPWkQ5dtxTZaoPtpIxp8W9E/Bqx4bj8kTbdE9Rc0k+YIuunRbMw17oYpDbKXG40OttO7d6K54byXYdFa8Wc/WK2Y3piznb861dXJLYuLnECw0sGj6rRu7zcrCyB3unyK/VsGylEz2aWLxbf4raGC03/Lxfcb+CncUflGmJY4EsJHEEHUKbY6lLejUvh+o+Mut3OAOnkv0hJs/SO300R/cCjavYbD5BrTMH2bhTuJfmTEIWufaN7pLkAHLYuJ0Aa3vXcNlsK+h0MUJ9q13/AG3G7vK9vBfYNksPiqOdpruLCRrq1ruOU8SBx7VMVbdFn5bu6aOLHXdV7FJNCuf4rgsc8znvzXsBobaAfjdXzGALKuUdMXzWHXr3D+qpj07ZSX2wYBs21lnRXB0NiTY+PBX2jJaADobda1WRNiaO6y+xuJBcSl7TNSab4cCbEqVwTaK2VkhuC5zL9VrWPd0gqRW1xBsDqvgie6SOJgJcer3nHU/DyU47imeMvt2VF4iaQ0A7wAva7sYiIgIiICIiAiIgIiICIiAiIgLzIwOBB3FekQUKvpjFI5p4HTu4LA06qybV0d2iUDVuh7juP561WLrNnNVr475RtNfovBmssAesbnXVF3nE5+iVWawEqZxJ24LRqIr6qYm3pk2amLahh7R8V2MLi+Fj9Oy2+4XaG7low9MvL7fURFdyFhrafnI3xkkZ2ubcbxmFrhZkQUKKjFOwRA3yXueskkkrTra8jgpGd13OPaVDVrL3WbL22439qHxCpJabr1s+zKC928rzWxXFlkpW2G9NrVtVM1zqtWsxDTKNy16qbVaV7lSrtnpGF8g4m66dshhHNgyuHSdoDxtxt1D469irGx+D533I7z1Ds/O8hdKY0AAAWA0HcuuMcOTL8ekRFdxEREBERAREQEREBERAREQEREBERB4mjDmlp1BBB7iuf1tOYZHMdwOnaOBXQ1XNsadvNtkNgWm3eD/X4qnJjuOnFlqqy8dS1gDvW3E8dYXyqaCNFka0AZM8xF9yyV5DQFkpqYNce9esUjzSMb1kDw4q0pW1sRh5lqg63RZ0ifh6rqag9kaARU+gsXEk/JTi1YzUYs7uiL4XAalQ9dtXQw3D6uEEbwHhzh+625VlUyipNVyqYYz++e7ujcP5gFqM5YcMPGX7jfk5TqjNVdFzmngSPVRdYNCsOL7cYdLIHxzkZvaDo3ixHG9rf6Lx/bFLILMniJPDOAfIm6zZY2VqwyljXa0kFa8spaFMxwjLe4t3qMqaVtyb3XPbohJJLlbOFwZ3jqC8VbAN1lbOT/ChI7ORo2x7/wAldMe3PK6m132foOahFxZztT2dQUoiLQyiIiAiIgIiICIiAiIgIiICIiAiIgIiICrm30UbqGQSS81us7MG69Wu8WvorGuFcsdFL9Ou+XMxzAW9PWMXtlEduy9763UwVCpxB8Lzkqy4dYc8DyK+xbYTt9mZ7vBrh6hYIcKot76iQHj+ia4+Zctaf6OxwySSEfWbGCfLQearJjfxbdn6kX7YVTjcF3gGN+SNx2sec/NPP1jK5o+814AWvzjbZmyQMPYRJJ94jK0/ZHis2HYRDUOvPW27XPYf5ionjFv6s/6lKLa6vzNjikke86BkdTNIfLMWq5UH+0kjLgPYDwfLTlxHZoSPMFVN+wjm3DMSwy3AfSraeDd6j6zA6iAXbUUctv8ABqonH7r3gnwBXXTin8Z2WxuT9bBNJ28/HL5B0ht5KNpsErYNZMHfMRxkjqJB9yOXJ/Co7D6itc8AzmIe85xyjwja53orPDg1QW3fj9IwHrqHZvuuDCpGOm2qqqcdHBaeHt/s+Vnnci/mvEvKnOdHUtEew0z/AJyrdj2Zonf7xtGZL7xE/T+J7x6LYZs1s2zfVzvPXmluf8uMBR0lTsV2tZOLHDcPB96OEsf94PVYqZG7xGWdznEet11HEaTZ1sTxEZnyW6OZtQRf95oCo1VS0euV0jfsj/6KrVp2gIq97PZkt4lvwW7DtJO3+9cf3s38yw1DAD0H3H1w2/mCsRb15fA/iFOpUbsTdNtU42Dj5aFdz5LcVppafLFM10u97NQ4DhoQCR2i4X5yjp9fbA7dPkpzAGVLayJ0IdI4Ob04tXNuQLkN1HbfQi91HhPxPlb7fqlF4ivlF99hfv4r2oQIiICIiAiIgIiICIiAiIgIiICIiAiIgLjfLTijZJWU0ZBcwAvDWkvzOvZrnXGliDbXeuyLn2P4NC2tfMBdzgCb/sk77d+noq5ZeM2tjj5XTi0GyVZLqIZLHrLW/Fb0WwFU3U09/wDvtB9F1yn3rHPN0nC/AfNcPnyd/hxcmlwyaI5XQvH/AJL7egW7hezk87wxrRmO7NUSm5tfqAVgxh+ZywyVEUULnS1MlM3Qc9E0mRpJFsoBB1FxftXTDkytVy4sZGnVcn+KM9mkzfZkjP8ANOPgo6XYvFeOHznukg/Fy3467DXe1tLiZ8Kj8CjpMA/vMZxKbsPOAH70S0syLmwZ9M0vqcKqLDUl1dCzya2G68x4xhhb0sNnZ9YV7tPBzAPRStLLs6HfoMPr6t3WC6xPaGvB/hVhw/FQwg0myjwfekjLXfedET6ohz8M5x5dTU8kkXC0UsjvF7XFvovc9JPlsMLkv7xhlcT2WaLei6yzaXHnaR4Kxg+vMzTwztWnie0O0MTc8seHU7OuWQD1543PcES5WcLqxq7D3sb1upphp32Vn/2MhmILQ5rSARZxG8dV1lpuUTGZ5DHDJFI4G1oad8nj7BsO0q4YfHWZA+uYGzvuTYNAIvobN9k2touPNuTcdeLVuqpzOTeAn9bL5g/ELFUcmsIPRnkt2hp+Sv7QQfz1/wBUmbqs05Mv9d7hj/jk9fsM+P2Jc3YQWnzBVi5NdnJHVjRLcZekLsB3ftNkHSBvbj4G6s1VDc37LKW2Xq+bkHUdCuuHJb7c8+OSdL6iIuziIiICIiAiIgIiICIiAiIgIiICIiAiIg8vdYXVBrajO+R51udO4blb8enLIHEb93np81SBvsuHPepHfhn6y0zt4P50WpWPBd2rbA0I6tyjas8Vnd0DWt6Qv2KawvZI18TgKh8Do3Mex7ACc1nDUHhr1hQ9QbvXTNhIQIHHrd8APxXfi9uXLelOfsXjMXsT4fVDh9IpWNd5tZc+Lllhpcci/wCFYW89cYDPi4LqKLV5MunOhju0DdBhEHhO23lnX3+1NpH7qCjj7XyF3wkXREUbNOdHBdoajSbEKemad4gjLnebgCPBy2MN5KqNr+dqnzVkvF07yR90bx2OJV9RN00wUdHHEwMijZGwbmsaGtHcBoozaiG8Qf7p9DofWymlgroc8b2niD58PVVym4tLqqK51jdYXyakn/QfJe5BcLw0ceu3osNbIxzM0UfBKWP0/JUtO6w7NyiKoWN+KtLpF7dNwWs52IHiND8lvqkbHV5EmTg7T8Fd1rxu4y5TVERFZU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4582" name="AutoShape 6" descr="data:image/jpeg;base64,/9j/4AAQSkZJRgABAQAAAQABAAD/2wCEAAkGBxISEhUQExAVFRUXFxUVFhgVFxUVFRUVFRUWFhUVFRUYHSggGBolHRUVITEhJSkrLi4uFx8zODMsNygtLisBCgoKDg0OFRAQFy0dHR0tLS0tLS0tLS0tLS0tLS0tLS0tKy0tLS0tKy0tLSstLS0tLS0tLS0tLS0tLS0tLS0rNf/AABEIALcBEwMBIgACEQEDEQH/xAAcAAAABwEBAAAAAAAAAAAAAAAAAQIDBAUGBwj/xAA9EAABAwIEBAMFBgQFBQAAAAABAAIDBBEFEiExBkFRYRMicTJCgZGhUnKxwdHwFGKCkgcVM1PxFiNDorL/xAAZAQADAQEBAAAAAAAAAAAAAAAAAQIDBAX/xAAjEQEBAAICAgEEAwAAAAAAAAAAAQIRAyESMUEiMlFhBBNx/9oADAMBAAIRAxEAPwDrQCNBGrSCNBBAGggjQAQQQQAQQQSA0ESNMAjRI0gJGgggAggggAggjQARI0EASCCCACCK6LMgFIJBemaisawXcbI2c7SESq/87jKdZijDzS8oq4ZT4TkSjHEI/tI21rD7ye4nxv4PolGfiEY95IZikJNvEAPfRG4PG/hMQRAo0yBGgjSAI0SNABGiRoAIJiasY02J16BEytYe3qluH438JCJ7gBc6BBjwdiqbiiryNYL6En6Iyups8cfLKRKkxH7I+JVdXY9k0za9lWSTkR5+u3p1WYqKgl1yVz/2ZV1TixjWM4qc06i4V9h2NRyga5T0O3zXNPaCFI97TzW02jPDG/p15BZzh7GrgRyHXZrj+B/VaHMr257NFoJF0LoItFdN5wizhAOZkWZRnVbQbJL6xo5oJKLkRKrRXZj5dQlunedgnobTM/K6IuCq87i7zGx5J50PVxRobLqa9rLknZYzFcXMjib+ib4mxMAljToFjo6/zkE77Ll5M93Ud/BxeM3fbWR1HdSY6o9Vm46vunWVyz3W1jUisAGqQ6vJ1GiomT35o56mwVyouK1lrupVdUVBOxVXJKTujhfqtManLFaR41K0ZQ52nQmyCabI22yC0Z6n4dWBRoghdU5Bo0nMmK2tbE0ud8O56It0cm7pKUDGa3wYi8bkho9SoEWOOdqGgDuonEU75ocrAC4ODrXtcAHa/PVZ5ZzV01x4rMp5IbcS+fNSoa5rtFh2YoWuLHgtcNw4WKu8OqQ7UHQLm3XZlhGjmxFkeocb9lBk4ga72he21+XosxiWI5nEJiCpB3WuNReORpqvEo5BYFZ6pi1SxBzCS9VZEy6HAU/GdVHhfYpb32N/wTlKxa07lp8KxcZcjzqNj1HfusVTVCnCZVKyzx22La/qD20RGsdyYSqKixMt0dqPqPRXDMQjIvm/VXLKwyxsJ8zje+U9E8YHHd5+CivmEhuy9xz5J5sktvZA9VSSHRhh81yDzPJSWsb2UPzk5ZHCx2snxRN6n5oBFQQDdpF+g5o21f8AKbpqSARnM1vqpUVQwi+YBIIsspecuQjuVT8Q4s6FuTNqVbV1bHa+bbmFzPiSvMjjqsuXPU1HT/H4/K7vqIdfV5iSqGseb3B1RS1RbodQrDAcINU7fKwe0fyCxxxdueUiNT4g63m+aehxEZtXbqNxHQNhfljfmaqyjpXSvDG7nqq8UeXW2ypqv8VN1KRh/CL2MDjMHOGuX05JyibmJU5Y3Esc5l6EGJWSykvYAmHuVYlQCCQXoK0Ou5kReALk6Kr/AIwn2Y3n10H1SmGVxs5rWtN7i9yQttOJZeIFi+L68mUNB0A+vM/vor5sb7lni+zbYa2Oyx3E/llNztzKy5fTo/jfcU3ELaKXFiQvbMss+pF907DJcrmjtsaypooaltpGh3Q7OHo4ahNQYOyCNzWFxubkuNz6DTZRaCctG6FfjBGgOyre2erPTPYhC5rio7CVYzzZ9SoUgsq0Np1NVFPS666KsYVJieeqcqbDzCpgaHDuoXiBPQv1ThUkxkFS4JD1TbmINaqSntenYqgsII/fqq4VbGe1I1vq4D8SlDFIDp48X97P1T7RdNTSYgHEFtgfeb+YVp/FtWGhmG7HA/dIP4K0hqyRYp+VR/XF5LL4gsGHseiJwnAsC34qtw3Ecj8jj5Tt2KtajFIm+9f01/BaS7ZZY6piCNzvaebjcBPyYfGd2qMyTOfEjBaR10Dk6587hplb9UEouJ5vBiLAAA7bquZ1k1yttxwyRobndm72sFlcKwN9Tcg5Wjn17Bcud+qvR4dTjjOzG5stLg7pYY8jWb6q5pOFIW2cQcw6lWjsMHVGNLPdYKspHyEh1gmG0RYbgrW4lhrxc5S7pbdVL6acjSFxPoVpKys0nYfjPhtBDbkCzrpzCpPbNtzoqJ2G1jtBC4fQfVaeioHMZZxGYgXty02Ucl3pfFNbNzSqI9ykVDbKE5KKpd+6NMH1RqkuuRVDTZ19CL3ukS4jEPfF/mok1FE2bKWaPBc3U5cwPmbbloQfmpbY2N2YPgFvtxaQKjEIwRJqLXbqPbBGnyKqsTo46nzOuCRa4P5Krx2pcZyTsDoEwMQN+y5ss7a7+PimMl+VFjHDdRFd0Z8VvbRw+HP4fJKw6GTLn3tu3UOHw5rTU+I33UphjccxaPUhLr5VfJTvkLVVzz3O60GJBjr2Kz8tLY6HRKQWkxyJ3dMeHZLjKZF5UZdYI7pNkEeifzKXJUNYMziAOv73UGsrWxMzH4DqVka7EXzOu4m3Icgtccdss+Tx6ntf4hxc72YWj7ztT8B+t1Q1WJzSe3K49r2HyGiioHqTb1W0kjmuVyJckp5kZds1zvQWHzOv0Tn8E/8A2yB3d+jEvKHMMkYG2o09FbUHElVD7MpcPsv84+uo+BTX+TSEZmjN90g29b5T9CoMsJabEEEciCCPUHVEsouNjc4fxlHIQJW+G7ruwn8W/vVdXosro2vaBZzQRa1jcLzUtHwxxbPSWZnc6Em7mX26ll/ZP0KetFba7VOTG7Nuw7j7PdKfiEQHtX7DUpGGCKRjZo3mRrxcOJvcenI8iOVlK8Jo2aB8EkspxJUulYWNic6/UWVbhx8INjAt1Hda+sbdY3F4yyQHkseTF18GXwlT4iM1r7fipMVUOqzEnt3vzTvjHMstOjprWzttumKnEGtVLFUEqDWzG+6Zai6GLAoSVQKzYl7ovHKpK0qLFQnsTTZj1S/FQQeGiQ8RBMOpvZ48VgbSNIIPRw2Podj6lVop6uTedjRcjyAusQbG50tsrCnf4b+x0P6prEpm07nPdpFJqTya8fk4fUd1pL047NVQY1hTmWdmzi2rtjfuqOeHornEeIWuaWxxyPvzDTb6LJVNZUNNxHYdHEW+mqys7dfHyddpzWFSDNYJiiqhILWyu5t3+R5pcoUWNpdm3yJoJt+6SHppp5yQWosyO6CAJuolDQXE6AJZKoeIarQRg+v7+P1VY47qM8vGbVeI1ZldfkNgopRkp2nizGw9o7dO5J7aLp9Rx6to6emc85Wi5+jfXqeyvqPAANXanurHDaRsbQ0fFWTWXWNz26cePSBFStbsFLbTg+6pDKfspkNOo20mKnfhut26HskzxNcMkzA4fatqO9xqPULUsp/RNVNADyT3srHN8ZwAxjPHdzOf2mjvb2h35d91RELqBhMZsduR6LK8WYGI/wDvRizHGxA91x6fynpyPrprjl8Vhnh8xH4c4tqaFrhEWua7dkgJYHW0eLEEHbnrb0t0PhXi+oqYnOfTFxzWa5gytIsCQbk6g8+/Yrjo6LUcDV1Zc00DneHdznjSzbi2a+4JOUW5691bF0erq6o6kRxDublY/iGYkWNRmPYWCuf+naiTV7ylO4SaBrcnullF43TBwYm+PRxzD6qfDjTHbhw+Cua7AGt2Crf4FoOyx6dMyqyhlFrg3BVdUu1Tsd26ckiYXS8VTJGEiPxklzEhzUaGzolSvEUYoByBtMEqCieIgkHa6qG6Jh8SMsNrgW1F/Q25qdKxV0wLHZvn6LS9Xbk9xSVchLbkajRwHJw0Pw/JZ+thuLkW33V5jUTi67JAzMWh1wSLnytIsRrqB8lUTYNf25Xu+TR9NfqpyjTCs/KRGcwdYjUKVS4kyUloPm+h9D+SkzYRENmAnqfMfmVRVA/h5RpaN179uvy0Pol7aTKxbSRph0alZ+RPoUb2KbGku0JAJx7E25IwlkAFydBqsziLmZ/Mcx52NgDuRtrqSr6tfZjvkPU6fmsvSTxiQmUXBBsS3OAeV28wtuL5rm576hD4mn2flvfsLc1PwMC5fbbQfv1UAyDOSza4tyFwdwOX/Ku8Bh8pIGhJI+arlvSeGdrmEkqygamaWnPRWUVOVzbdZcY7fvsnBdGyMp+ONI9lRO6p4aomRFSGwpypqHW0w+Cq/AZcQzC8TzlJ6B2h15WvcFX0kKr6qkuCLXHRaY1nZuOTY7hzqapkgcblji2/Ubtd/U0td/UpfBVZPHWxiB1nOe1r72DDFcOkz5tA0NaTffTTVW3GuEyyFs7fPZrI3faABs1x62BAv0A7rNCqDBljA03du4nqOgW8rms09Gtex98jmuA+yQ63yUWeJefaTE5YpBLHI5jx7zTY+h6jsV0nhj/EiOW0VXaN/KUaRu++PcPfb0TJoK2mVFWUN+S19QwEXGoOoI2IPMFVdRAs8sWuGTKPpTsor2WWmlgUCppFlvTX2o3xgqNIxWM8BCiyd1e9hDITbgn3hR3uQNklBJzI0ht6Fe1Q6iK4U1yZeFbnZnEYAQWO2Onf1B6qu8RxZrbO05X30BIHtD1Ba74rR4nBcZgNQsfi8bXAkOc07eU2uBewPzKRjnmYN3BZ3G6qKRhY3zu3Ftdfy0umpqaMe06/3jmP1RMYPcY4/D9UtL2ixV8jWCMMuW6An7PIbclLw+uftLlHSx+hSXUkrvdDfXVIGCPdu4n00S0qXS1exRZAplLQSNZlOttrnW3RR5Qos01l2psaktGB1P4LON7q/wCIBo3+o/gFngVvxenNzd5Ho2ZnBo5mwXQcHwwNaLjTkslwnBnmubWaCed77Dt1XQGyjYLLly7bcGH07PxxgaBSWRJmFqltWG2+hiIJbWdEYKcZqmkbW+icFkkNREkJwqErSNVCndZTXPUKrCuIVVS4atPMH0suSVMGSV7bbF4HoHWH0XWKmLmub4/Flmf6k/PVa4VlyRWFOum8gZY6G976cuXw37psoitGLR8M8XT0lmX8SLnG46D7jvcP07LpmEY1BWNzRO8w9pjtHt9RzHcaLiIS6apfG4PY4tcNQWmxHxTDuMsKiyRLNcN8eNfaKqs12wkAs0/fHunuNPRbJ7BuNvxU5YbXjmoqimVVU0i1U0V1XzwLK42NZltlJoSFDlYtLU0yq56VBqQtQU405QRsO+OKacnSm3LRgYeFm8WwNjiXZd9+S0zgm3MugMW3BWN2aB8EsUIHJaSWlUSWnsinKqRSjoh4KsDCU2+IhTYravfGoFXSB/Y9f1VtI1R3MU1cYjiamcxguLakX5H3tD/Ssg5dT4gpPEp5GgXIGYdy3zW+NiPiuXSNsVeDPk7u2k4Kd5pD2by+8tlTtJ5LBcIS2mLb+023Pcaj810WmjXPy+3Xw/bEyBqktamo0+wc1kultb0SwETQl7Jpo0klGjFuaqJpp4UKo0ViSFCqgFaVZMd1geMIPPm6j6rezFZniunvHm5j81eN7RnOmFaddb/Df4J2s8Brg5hcWe8QCMpN7NeHCwfex0JHc6pEjUkEj96LdzkN12KNHEA29gBvpbTzfpv6gIroB2GQN5Xv2C7FwO15oYS+9/OBffKJHhvwsNO1lxsW3Pqtdg/H08McUAhZIGxtFgDmJBcNCOzQSSDuVUTXTHxKNLAqvhjjBlZcOp5ISPePmiNtx4lgAex/S9zJWw3t4zP7gn1RtWzUyr6ilUrHcehgbfMHn+XUfMafvZUUmL1sgzMoXBvLMHNP1dr8lFxi5lTjqXVEoBxSsGhopL/cQS8Ifn+ncikFKKJCTRSSE4QklAMvamXsUkhNuagIT2JmRimvamHtU2KlVUrFGe1WNQxV8oSsVKaK5fxLQeDK5oHlJzN+6b2H4t/pHVdJlJVDxJh3jR6DztuW9wd2/Gw+ICmXVVlNxhcMnySNff2XAgDQnsuu0+wPYLkNNTXfqbAHXT8j+C6tgkl4WG97ANv6aLPmacF60s/RPtCYiUtjVg3oDVKslBqDmqomhZJJSkkqkkPcoU+qluTEjVZaU9Sq6uizsc08x/wrqpi5qBLHpZVKVjmFY2zjf0Ucq+4kpQ2XbQ6/FU0gW+NcuU7R0qyNEmkf8NJI1wjY55DS4hoJOUWubD1+qnYNXS0znOY6zjE+HMNHNDwfM08iDt6Lc/4O0PnnqSNmtiafvHO8f+sfzXQ6zDIJf9SCN/3mNJ+ZF1UhWvPGHMe05XC7C4ZnZng5b2JsCATr8yto3DcIfe1fKDe1nkjUf02PzXQ5uFqNzPD/AIZgF7+UZXX+8NT6FVtRwBQu/wDG4ej3fndHiPJyOuks+SONz3RiQsDw7duYhryLbHQ/FdW4ThmFJEJy4vsdXe1kucmYnUm1t9dlCxPgVjLPpPK4CxY52jrG4IdycPyHTWoOO18Lsr2yFwOz2tcC3QWPsuI3OYa87kaEn7H+NsYkFlDxuf8AZHyf+iCe4O3XkVkGlKWaiSEkhLsiIQDZSHBOkIi1ARntUeRimuamXtQECRirqiJXL2KLPDdI9qGWNQpY1czRKFNGoyxaY5MZjuEknxY23du5vX+Yd/xV5we9xiLXbg9LDUclIliUjCYg1xsLE797LHP02w9raNqlMTDApLAsG1LSHFKISXBXEiKS5qVdAlMjRCQ5qfypBCokGWNVtQFdyNVfUxJyhkuJKPMzP9nVYiVvPkuoVUAcC07Hf0VJXcPUIGtVIO2TN+FlthXPyTtgyUsRHLm5XI+StcQw2Ef6U0j/AL0IYP7vFP8A8qx4Y4fgkeP4gP39lhs13Zxtf5fNaybY3p0P/Dai8KgiJABlLpj3DjZh/saxadzlEgmFgGgAAAADQADQABOlyvSAklsmHVKTKkCC6ehsvxwhnTMkJCIPRoFEDogi8RBGg0sbk+EEFk0BEggkBEJJCCCYIITZagggG3NTD2IIICFUQqumiRIJHEGWNKoWWcggufldHH7W8adaEEFzR0lIiggqiRWSSUaCZEgo7I0FQNuao0zEEEyV1TEqmbDRI5BBdHB90Yc3205Fw6OysKXBQ3VGgu/04NrynZYKRdBBQoQCdY1BBKmTIxRzEggiAnwUEEEE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4584" name="Picture 8" descr="https://encrypted-tbn0.gstatic.com/images?q=tbn%3AANd9GcTNarbtRBTQvDm9GkiU_QJDMP_lOI-X6nanRVukTWsSA1NSXPNP&amp;usqp=C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7302">
            <a:off x="5003588" y="4275377"/>
            <a:ext cx="3526075" cy="2346444"/>
          </a:xfrm>
          <a:prstGeom prst="rect">
            <a:avLst/>
          </a:prstGeom>
          <a:noFill/>
        </p:spPr>
      </p:pic>
      <p:sp>
        <p:nvSpPr>
          <p:cNvPr id="24586" name="AutoShape 10" descr="data:image/jpeg;base64,/9j/4AAQSkZJRgABAQAAAQABAAD/2wCEAAkGBxITEhUSEhMWFhUVFRcXFxgYGBcXFhUVFRUWFhUXFhUYHSggGBolHRUVITEhJSkrLi4uFx8zODMtNygtLisBCgoKDg0OGxAQGy0mHyUtLS0tLS0tLS0tLS0tLS0tLS0tLS0tLS0tLS0tLS0tLS0tLS0tLS0tLS0tLSsrLS0tLf/AABEIALcBEwMBIgACEQEDEQH/xAAcAAABBQEBAQAAAAAAAAAAAAAFAAIDBAYBBwj/xABDEAABAwIDBQUECAMHBAMAAAABAAIDBBEFEiEGMUFRYRMicYGRBzKh8BQjQlJiscHRM3LhFVOCkqLS8RdDY7IWJVT/xAAZAQADAQEBAAAAAAAAAAAAAAABAgMEAAX/xAAoEQADAAIDAAICAQMFAAAAAAAAAQIDERIhMRNBBFEiMmHwcYGRoeH/2gAMAwEAAhEDEQA/APMMPkIWowqtIssjStOhR2kBC869JnrY96N3R1ZNrInBMsnQTEBHaQXtqjORAqA9C8lX4XoTE8A2uidORzWmGjJaCcD1ba5DY5Ar0V1dGdk4cu5kwArt/FMAfdIpocuErjhOKicnuKbZA4YQmOupXJpQYyIrruZPsuAIBGlya56c5RlBnHC4phTymFI0OmN0UTynFRvSUh0xhC6ExxTC4KFdFEOeVDmXHFRrPbKpDpjdcypjSi9FRxMAfPK2M/ZDhp0Lr6eSGPFWStIF3MLbBUzOxtLJG5zBrbK7KR1IGgTxjrnR3onxhtySHjMwE6kF8ZDo/F7bLQ1VTWMGeIxVMf3dGOI/C8EtPnZYqvwyjrnufSyPoq9lyWj6t9/xR7njqF7WDBGOdL/k8vNmq32ZvbzCmS2kl7KGV2/OLB5/DI0gP9b9F5wMEnDjljZIBycHC3PR11vKjF5hIaLEY2skOgfl+on1sC5m4E/ebbqs7i+ABjyacmOUa5L6Ec2Hl0KFdMae0BXSPBt9EaLfgJ+KS1+ExSOia6RgzG99LfaIGnhZJZnmlPRpWC2tmWpOWlkcpXblnad5ujlE4lZc0m7Ew9SfIRyhm5broDTEItSyblnTL0jQROu3VX6WRBopSegRCkAHFa8b60Y8khlqL0zhZBYTeyLU5W6TDRcKTE0OXT0VSQ4lJJNuuAJKyQXGhcEWXom5ByTy1csQgcMMQTOyClK4V2gpkLowmOg6qYppS6GTITT9UwwHmp7rpKXQSjJCVG6Mq7IqsiSkPLKj2FQOaeStyOKqyOWXJ0aIIHZt1lxlybWN/BWoaZzzZrcx6fOiKXipIy6d0rHOGrmRPkDB/M1rgPNTxYayP+wcmWca7HYbRRx2c+ZjZD7odbQ8N9rlPxWvqoATLC2ph+0YxaRo5mM3DvIocMWkcwSRdnX0zt+TKJW87sJs7wsCqVTiD4o/pFATJE0/W07r923vBrT3onj7u7ovWx4pxrSPMvI7e2QtijlaanCKgMeNXwH+G48WvjPuFAqusgxW8T2mmr4d3BzS3ix28t/JQ4zBHUsOK4ZJ2VRGCZGC132F3MezcT8CgG1GI/TKWHE4GiOeEjtMvTRwPG3HwKpVaFmdlbEsRnropKKpLTU0riWSAWc/LpqRv8eoVCmaatlPI9+V8biHncSBv9bD1K5tDijGTwVcfvSQkub4ju39fgs/QYi5pvzJPqblZMtNrr014Znffh6M6ZqSybcU03lJeX8J6qyIMN9nNaN3ZO8JP9wCv0uw1e3/ALbT/jZ+6I0e054lG6faYc1Z/wAvSKdT4BYdkq4f9n/VH/uV+n2brOMJH+Jn+5HabaZp3lXmbRM+8FyxQc82T9IGUuzlTxaB4ub+iIwYBKPeeweZP6KcY4w/bHqo6vG6djS57wbcL3JVZiERq8jCFNhI4yX8B+pKIR08bevmvOZfaFoQGeHAKn/1Al+40+qossoV/j2/T1yEt4KOdvG3mF5/gW2JkPeNjyW1osTa8Ks1vwhWNy+yVzOWqbZRVgLSHM0ud3M79FRx7aOCkhM1QCDuYwEZ5HcA0frwTrJ9MRx1skxrF4aWIzTuytHq48GtHEnkvJ632p1rnkxNijZfutLc7gPxOJsT4BZrajaKatl7WY2aLhkYPcjbyHM8ydT4WAFALnWxNGx/6k4iTftGeGQW9FI32i4gTcyt/wAjbeixtlfwfDZaiVsUTbuPo0De5x4AJRtm5wXa7EaiVkbXh1yM1o2aNv3iTbTRel0dSXgkixDi08QbcQeIQTZrAGU7Ozj1/vZdxeR9lvIfl47tC1oAAAsBoAqJAYrpLpXFwTiaV5/7WsaqYGxNZdsUlwXtuHdoDcAPBGQgC4331WSwXbSrYQDO94/HZ9xzu4E/FK/Nncu9HtEiifTuy5raeX5LGx7Zy5Mxja/S+l2k+eo+CB1PtLL5mNyvhZoLEgi/Uj9lKq6NGKFT1vR6BInUlA6U2BAHN2npzVnDeylDHE5XcRvB46ckSxOdrY3GZjJYQLmws5oHIfa8rFJONX2zsl1HSXZXnmbSNtJC7sjvljLnWPN4b3mjqLqlXYm6njFTC81FKdXguL3Nbxcx++w4td8FSxPGHUTGTwh1RQPtmAOZ8Id9ppO9nQ7uiFVk8eHt/tCml7ShnIMsBFwM+maPkeFj4eG+ZSWl/n/pgqm2dxKht/8AZ4U4Pa7vTRA9yRo961vdeOXyc/tPihbHHjGHSOFyBOzQtc29iJG8SDpfwRR3Y0VbH2F20mIMN4xuE1g5rgDuBaSFifp7KaixGic4ZjO5sbeJa8NsR0FkKsaZ2HsR7OmxCCqhNoq4ZZGD3Q4gODgPE7upWHxHFW0766ni7zJX2bb3W3HePxt5KjiuNyzshjPdZAwNZY67gCSeeiqYfhc07ssEUkrjwY1zj46BQd7NE49elEgneb6W8hwTluaD2Y1kkAqLx5AfrGNJdPEBvzR2Azb+7daE+zajhbHVmSSrpD/Ey/VvZra5DdbA7xoUVFUc8kyeVBxXF7ZP7IopD2lLIzsHWdHfM45SAfe4pI/D/dHfOjzCOoKsx1p5oTHMOalbIsDTPQTC4xB3Nd/tB/3lQihe7c0+miI0uFk+8fRTdaKSmxhrXniVapqKol91jj1Og9SjOHUTGWIbrzOpRmCVDexvAPSbISO9+VrTyALvjcIpDsKwjWd1+HdFvS6L08o4ojTyhacahmXJdrwwtbsnVwnMwdq0cWb/ADYdfS6kwbad8RyvF7aWO8EcF6LDLxCpYxgVPUjvss/hI3R/n94eKd4vuRFn31aKuE7aRvIZKBlO6/C27zRzFqWhq+zdK1smS5Avpra9/Qei82xfY+phu6P61g1u0WeB1Zx8roNDVOFrOIU+dT/UivwxkW5ZucexWnpX9nT01O3TVwiZfna9l5rjdQySV72wtYHWNmDK29u8QOFzyR44mcmUMZmJ70jgHvtwDSfdHgqrGU41eMzj109EFbb3so8UqdaMyHAmwa7ytb1XqPs0oj3yxuSMtbncbZ3Ovo0EcN/hy4gdszswKl2YDJE06nmfut69eC9NpKaOJgjjaGtG4D8zzPVXxcn39GPMolaXpYaABYaAbgulMLl0lX2ZtCukSmufbem5whsOirjOGxVML4Jm3Y8WPMHg5p4OB1BXgGN4VNQzup5deLHW0ey/de3lyI4G48foguCAbX7NR10XZuOV7TeOS1yxx3gji08R+yHI5zs8nwrEfslTVlJG7e0FDMZ2dq6J+RxY87w5rrtIvpa4BB6FVhjMw0fF6X/S6k9N9D8KS3o9D2Vxc6ROJs33Sd9uAJ49Pm/quF0d47ya5tbHcF5b7LJ6apdIJoy10Ia8B+me5INh9oCwuDzC0m0+0pLi1ri0NO8Gw8NEr1HZaeeVKf19hqmwkQulZCbwy3LojYhjjo4xjdlO8tPHXisr/wDCmDDpKf6U10E8hc2ZzS3sSSLB7CeDm23jU62UmGYi8NdUyuJN7MbfQDmeZVSnx5kkGKxOFowDIBf3TLCXOAPDvMzf4lbFk5dMhlwue0W8S2UL5oWT1Bic2LsqeRoa5kji0BztfddoLeJQzCPZdSNm7Golk+k2zgPyOie0HUt0BefH0QvHdoXvwCme8/WscwNPE5TJGDfnlF1e2/2icG4ZK0kT52XINnWtGXjzOnmrfwI7teGiqdlKWQ3ZTU7aukN3sEbRHOy3ddk3G457jpyRT+04/o4xCkYGmIZZ4m2ALG+80gbnNvcHksrjO0LmY5S9nukgLJBzH1hF/No9EGwvHwyTGmN/hZXOA4BxDw+3nf0R5R/n/YGqZutpsUZSy02Iwn6mctZNbc5rxdr7c7X9B1VCnr20uLyUZsaetYXhv2Q8tJNhyOV48xyWBxLEnP2ejY86hwy+DZTb4FP2lr3GswqS/eysB6i7P3K75J8/2BwZRxPaepoppaRk72thke1oB0Azkj1vfzSWc9oMubEKh3NzT6saUkyzr9HfEgbSlGKVxG5AoUTpnrzc0nqYmaaiqLBFaV4dutfluWcpX+nVG6SraOAWBm6WEYp7aK811yhsMoJ1V1hF7hUkVhBkhV+Ge3NDY5La8FOJbq0f2IWgvDPdXopLoHFJZW45itaoyVAZbIFSqcEpZHZ3wtLuJsRfxtv80yOVWI5UeSfonFrw43B6X/8APF/kb+ynbQQAWEMQH8jP2URkWJ2w9ocdPeKntJNuJ3xxnrb3ndB58kVr9Abf2zWbR7TU1DGHSEXI7kTbZ32+63gOp0QjYrbsVpc18YjcHgABxdo4EtJJA+6R425rw6tr5JpDLK9z3uNy5xuT+w6DRFdl64xTscDbNpfhcEFp/wAwCoiTfZ9HZ1wvKGUleJGNeNzgD6jcrAnU9lOJbA5pGyqib5uu9sOaDYeJMVBJdPLXZc1jbnZV3SFK60NMgGs2UjcC+SVwbm7xfbdfcCsNUiNsjmsvlBOXNa5HktftRFVVUrWEBkLPdIItbmRe9+lljsfoGxzlsbzZjG3zWIc4i5tbdoQsdUt6R6eLbn+T2zT0WOh0LYnx3y7nDuub1DhuVSodHcWvcfeddZmCe+7zCI0OT7fdHM7lzpv0b45XaCeK4qyOAZ3Wa3U/oAgWKyPiw94sRNXyizPtCOws09coF/51FKxskwfJd0TCCyMaC43F3PnZT1Vfebtnm7g3KwG2WME3OXqeavL49sw5Vzel4LFsOdJLSUA/g08bJZTw72m/yI/xFSVDhWYiJCR9GorDMT3S8G5sf5reTRzQevxa/aWv9Y0NefvNabgdAgNViDizsm6R3vl3NuONhvTze/CTxaNnh9cx9XUYpK60Mb+yi6gC12jjp8XFCoG9nQTEn6+tILW6ZiHSWt4WzG/VZRz3EZcxtvtc2vzAXHXJuSSd2puVQTibXHp2GnpcPZIy4DO1dcZWho72viT6KtW49A+ujlJPY0zA2OwJL3AHXwv+QWR7NdyoHcSTF6rtppJd2dxIHIbmj0ASUWVJNyF4EsTVepwhzZFbgl0uo2no0w0GI5ABvTqeoN1TjJIXYpVk4mpUaKmqPm6NUsm5ZajkR2lqrWUnTRZLYcDr8Spo268UOjquqtRTjmmm2LUBJrepVuFyHsqW81Yp5L6AarXFvRluC8HcV2euZEwySODGNFy52gCB49tFFSMzS3zG4awe84jf4DmV5BtBtFPVuJlccgJLYwe4zlYcTbiqKW3shdKevs0+1/tDkmvDSkxxHQv3SSDp9xvxPTcsHdcXVZLRnb2OCnhcfP8AJQsCLYDgU1U/LELNHvPPut/c9Ed67F4uukeq7BYq6anIc0jI7Q8CHC+nnmWoEqz+z2Fx0cQiZdxJu5x3ud4cB0RLtlGsibNc42l2WzOiOFU3akk6Mbq4/kB1KEUwdI5rBvcbdOt1qXsa1giZ7o3n77jvJXQuT2JlritfY3Ea1rWukeQ1jGk9GtCxuA7UQ1hfkBY9pJyE6uZfR7fhccCsv7Stpu0d9EiddjD9a777x9n+Vp+PgsRRVL4ntkjcWvabtI4f06KlpUtEIpy9ntVTJfcQsxiGEZ5XSOdo7Ugb9NLXWg2U2phqobGKMSt/iiw1H3xxLfyuiNZgdPMPq39m7ke8z03j1XnX+Pae0z0sOedf2PMaqkZG42vbgBvHRDKysc7QnujcP1PMrVbR7K1kVz2Lnt+9Ec4t4DvDzCw00qWFS/qLVaa6ZMMQI3KtUVTjvKrukVdxurpbIOiOaUlRBTFi5kVk0RIyEinuUZCKAzhKaSniEp7ac8kdoHZBddVn6N0SQ5I7TKghKmawqRoUgC50NMjoS5TsjOZMjJVyGUrPbZolIsQeaIQOVKnlPgrscvisdtmmQhBIPmyuRSA8fihkcwJ3K9DMOXwXKtDtbCUb+SJUNDLP3IiARYkm9mi+t/2VrAsCfIA+X6tnC4s93gDuHUrTyyxQRHswAB6k9TxK24pb7fhiy5Uup7Z5F7VtkalhZUA9tExmVxaDmYbk3c3Xu67xy1XmNl7dtJtMWMc4utbW3E9LLxaapzOc6wGZxNhwuSbfFacdcl0Y80OXuvWRhqeY7alE8DwWoq39nTROe/ebWDWjm5x0aPFb2j9mhp2CepkBlGuQWLW+fEp6elsSZ5PQA2W2LdMGy1F2xnUMHvP8T9kfHwXplJTsjYGRta1rdwAsAoaGUBjW9P6qcShYryVXbN045npDyUs3RcMjUztmqbodIm7MuY4NcWuI7rhwPBVtoNp5hSSNYwtqGACS32GHfMz7zfyvruVhkreahromPs4OyyNvkfobX3gji07iOKpjz8ffCOXDz/1PH7XXbLS49gnvSxMylv8AFiGoZ/5I+cZ/0rNrYnvtGBpp6ZYoKqSJ7ZYyWuabg/mDzB4hek7PV30tzXxaPBGeL7ruDm84z8OK8ilr7WYHC5Njybra5K9rwM0OGQZWSNlmczM+YEd4b7NtuZyF+qFJNdl8PJP+Bu6dr2Cxka51tRqAPArG7f7ACpvUUoaJ7d9mgE3UHcH9Tv481in7VzSykxyk3eG2DgA3NfKDrpc6X5o/gO3EjSWTEkg236gjepOk+mi3xUu5Z5ZWUro3uZIxzHtNi1wIIPUFVXDkvVdsqNuIMM8Tfr4m7uMrBqW/zDePMcV5k1nzZIPrZWyFLsCiDYOimbGBwQdaCoB8dHzVllEOSIxxk7v1UrYDzHok+RjfGgd9EPL4JxgPzZX3Md0Ubr8v1S8xuGioYeg9CuKzm6JIbZ3FGaClaVxrVI1i0szoc0qXMuMZwUuRSZWSener0T/FUI1apyoXJeWW2vsV6JsRgbQwVEouTrG07gODiOZ4LB4bSGaVkQHvuA3bhfU+QuV63JaNuUHQCwHIDcn/AB4TfJ/RP8nI0uK+zuIVlzZBMTgqJmkQtzEDugmwvzK5V1Y5q1T7RtjbZaW0/TLO57RRxn2eyTxholY0kAOJB04m1t+8qHDPZRhkAvUOfO78Tixt+jWEH1JVys2tJGizdZjbn3zEld8kwtSN8dZH/I1hr6Shi7GlY1jRc2FySTxLiSXHqSstXYpLUGwPd4k7v6oYHFxudytxy6AXWbJnbejVjwKVsuh3JTQyncqPaabynQyc1LkWcl10hXC8qqZe8p2vCfb0JpEjSSuteuCyY9wCRtnIgqoZnSskZLlyCwBFxbiOoPELO43hIIdNC3Ll1liGuT8bOcZ/0/lpu1UFdM1keZr2tnzXZe9w0DUH8Lr2t0Vvx8zVa+iX5GBWt/Z5u+iZr3Rc/OnJCJYHh3ZjMbmzQL965sLDmt5i2GZ29vCzKQAZof7u/wBtnOM/D8jHs/2cEjhVSt0YT2V/vbi7wG4dfBehLTPKacvTLmCbItpaOz7do4Z5XcBYXy35N/crKTFgfmZ7rwHDnqAVqvaRjOVoo4zq4AynkzgzxNrnp4rFNPdb0FvAqWalvSNf48tLbNZgOIFjgQbaq3j+yvbh1TSDU6yRDiftGPrxy+nJZXD5DdbPZ3ab6O6zhmY61/LiFHaKtP6PPww7j/XwUjAvWcYwWgxEZ2O7KY/bA1J/G3c7x39V53juzNRSH6xt2E92RurD572noUtJoeaT68ZSj0/5UwdfiqbSpWlSaLIuW0Ubm+CTNy4VNhO9h8/JXFy/iuobCZNoUrWpoUjfnRbWzEiRrVNCLlRx2+QrMbfmylRaUNMZU1PG4kNaCSdAADcnoiGFYPNUuyxMvbe61mN/mduXo2AYHDRNzOs+bi/l0aOC6ZdBu1BDsngP0Vhmmt2zhoP7tp3jxKrYrihJOqfjuOZt25ZOpqrm6o2pWkRSdPdF2asJ4qi+c81TfVKB0yk2VUlx9UmB9zyVPOpM/BJVFpkIteLKRrxxQ3tVNHJootFQk14UzJeAQtr1epweCBxM2U3JV6LUXVRsJ4hXYQFV0T0OtzTJGDqpjZK7VNvZyKRuopYQ6xLbkbjbd4K3I8X0GnPp5KN0nzol2UK08xY3M05ZA4ZDa+8HMD+E2Atxv0R6k2pjbBYx9nI1tgwDuEgaWtuagUjzvuhdU9Xx56laRDJ+PFvbBdQ173ue/VznEk8yVJBIA0tI0KeXBcLh0TK2FyhkLCNQrTJxxUIsmubZUT2I5DdHVvbYtPotbhWP5h2cwDmuFiHC4I6grzynqS3UeiOUNa1+7R3JFCNbDOMbEseDJRnqYif/AEcfyPqsg+mLCWuBa4aEEWI8QVusLxAtKM1dLT1bbSt71tHjR48+I6FdWPfgJy8eqPLuzS7ErVYlsVOy5iIlb00f5t4+RWblhc0lrrhw3g6EeR1Wdql6XVTXhULD8lJWLO5/PoklGMSy6miLibakncLaleiUPs9p7d+SQnplFj5BajA8GpqUAxsBdb3zq7/NwXo8GzF4ecYJslVzn+GY28XSAtA8AdSvRsF2NpYB9YO2c5puXgZRzyt4eO9EqnEQwXc5B6jHgQbaW1Fzp4JliRzpsM1NeyJlmANa3c1oAA8gshieOXJQjFsbJcRfQ7vBBJ6jjdQpvwMyi7V1ZO9Dpp+Caxxeb6gcwLq22OPl6g/nZRdaLzOyjn4JwVzs4+n5LphjPD0ckdoqpZTSJVo0reqaaQHc71CTmhkmQB6n7RM+jcLnysfguOjtuPqNV3TO2yZkiuwT2+SULYbkC6uN03G/xQaQUw1DLcf0/ZWY5eqDRPO6/wCiuRArtHBHtAuOksoOzdbQJr4ncB6rutA0SmUlU53jXVSAbwb+agAAF73+eSQcjc64tfxFlUlZ1J6W/VPeNbi9+O/XVcle0GxzFOhWVHjXXd0XBbhc/BTvc07h8+qa4t6qifQjRwDp8VegwqZzDI2GRzB9oNcW26Hj5KGgp3SSNjjZmc42A5+fDxXs9HiAbaJ7ezc1o7p3AWt3eBHDRVxxy9I5cjjw8WfQPDDIGnIHZSbe6TqAeSgY7kvY8UqYIsxIbaQWc02LXjqLLzfHMKhJMlE641LoCfrGjiY/71vhqFRzoVVy71oZh+IEaO9VpqCstqCsBTz3RrDqwhGRaR6ZQV+5XaqnhmFpWNeOo1Hgd4WLoq7qjNNiCoZ2tPobJsNRkkgSC/AP0HhcEriIiuXEvCP0Hnf7Mnh2IgvdE9wF2h0Z5tI3eITJ8ZDczWnUceCyWIT/AFbSD3ojYEfdOrfLgqlXXE2k5+8BwK0dIcOT1Lr5i+/TgQg9dX6/10VCorC7TgquZJVfoKJp3l3HqPFOp4rgl5sQRZu8OHEk8LKAOspI3LNkaKyi7GfT58U6/wA/8FQB6eJNVnZYkz9fjf8AMJjj5+Tf0KaX33pEpdDbF86XH5J4lI4u/P8ANRaLhcu4nbLHaE8QfEfqE466EKFjufxUrXBDiHZMxo6eamIvyKjiI6qTKPnVDQR7B871ZidbiPyVVreSmjYef7I6O2EIiflxUkhPH/2OiqxwacPUfkpXRi2/4fqlaOTGAA66ehKa63M+n9FI1qhkZ83/AHCGg7IJvE+v9VUkLevr/VWpAPm29U5gPn/lUSEbInW6rhsmOeOQ+fNIOHT5802gbCmzlY6OpjdG0vfmsGganMMthy3r1Rte2a7JmZXs4O0LTzBH6b143TVxgcydo1jdmHW2/wCBXotHj0WIQlzCGyAW10LTyK0YnpMz5VukBdp47yaPDh0O7wQl+G9oANxG48b8FJUxOY49pY672nREMPe021RSOp6XRkq7CKqNxkALxxHHxvxPin0NaDpucN4OhHkvUqCNtrGxCr4vsrT1A93K7g5ujgVbhvwj8mn2YuCvIRKnxTqs3jNNLRy9lMLg+4/g8foRxCYyq4gpO16PpM2gxPqksj9NKS7kDgAWSFpLDudp4KB05FxyNj1SSVaFGiX+ic+SySSlTGR1kimjN9ySShSLSTAp2ZcSUyhKGm11HfVJJcgMRC4BqkkicSNJ5qQOPH9EkkGFDonXOnorfabt4SSQ12MSdsBre9/FTxyiw3JJJX0MWY5eH7qTtBb/AJ/ZJJI2HRwzAbrfH9lC+Y8/z/ZJJAOirJMeaqyyHmkkqInRTfIeJ3dFGZDzXUlQmRVD7jxRr2fVbSJ6c6OI7RjgNRYZXjw93TxXElePGSv1DpahzHG+uvkVapqxh1bdruW8FdSRQWHaLFOAWkwnEL6FJJVlkrSLmN4XBVxGKZtwdx+008HNPArxDaHDJKGfsXuzNOrHfebwuOBSSRrsnHRXbWJJJJNIpy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4588" name="AutoShape 12" descr="data:image/jpeg;base64,/9j/4AAQSkZJRgABAQAAAQABAAD/2wCEAAkGBxITEhUSEhMWFhUVFRcXFxgYGBcXFhUVFRUWFhUXFhUYHSggGBolHRUVITEhJSkrLi4uFx8zODMtNygtLisBCgoKDg0OGxAQGy0mHyUtLS0tLS0tLS0tLS0tLS0tLS0tLS0tLS0tLS0tLS0tLS0tLS0tLS0tLS0tLSsrLS0tLf/AABEIALcBEwMBIgACEQEDEQH/xAAcAAABBQEBAQAAAAAAAAAAAAAFAAIDBAYBBwj/xABDEAABAwIDBQUECAMHBAMAAAABAAIDBBEFEiEGMUFRYRMicYGRBzKh8BQjQlJiscHRM3LhFVOCkqLS8RdDY7IWJVT/xAAZAQADAQEBAAAAAAAAAAAAAAABAgMEAAX/xAAoEQADAAIDAAICAQMFAAAAAAAAAQIDERIhMRNBBFEiMmHwcYGRoeH/2gAMAwEAAhEDEQA/APMMPkIWowqtIssjStOhR2kBC869JnrY96N3R1ZNrInBMsnQTEBHaQXtqjORAqA9C8lX4XoTE8A2uidORzWmGjJaCcD1ba5DY5Ar0V1dGdk4cu5kwArt/FMAfdIpocuErjhOKicnuKbZA4YQmOupXJpQYyIrruZPsuAIBGlya56c5RlBnHC4phTymFI0OmN0UTynFRvSUh0xhC6ExxTC4KFdFEOeVDmXHFRrPbKpDpjdcypjSi9FRxMAfPK2M/ZDhp0Lr6eSGPFWStIF3MLbBUzOxtLJG5zBrbK7KR1IGgTxjrnR3onxhtySHjMwE6kF8ZDo/F7bLQ1VTWMGeIxVMf3dGOI/C8EtPnZYqvwyjrnufSyPoq9lyWj6t9/xR7njqF7WDBGOdL/k8vNmq32ZvbzCmS2kl7KGV2/OLB5/DI0gP9b9F5wMEnDjljZIBycHC3PR11vKjF5hIaLEY2skOgfl+on1sC5m4E/ebbqs7i+ABjyacmOUa5L6Ec2Hl0KFdMae0BXSPBt9EaLfgJ+KS1+ExSOia6RgzG99LfaIGnhZJZnmlPRpWC2tmWpOWlkcpXblnad5ujlE4lZc0m7Ew9SfIRyhm5broDTEItSyblnTL0jQROu3VX6WRBopSegRCkAHFa8b60Y8khlqL0zhZBYTeyLU5W6TDRcKTE0OXT0VSQ4lJJNuuAJKyQXGhcEWXom5ByTy1csQgcMMQTOyClK4V2gpkLowmOg6qYppS6GTITT9UwwHmp7rpKXQSjJCVG6Mq7IqsiSkPLKj2FQOaeStyOKqyOWXJ0aIIHZt1lxlybWN/BWoaZzzZrcx6fOiKXipIy6d0rHOGrmRPkDB/M1rgPNTxYayP+wcmWca7HYbRRx2c+ZjZD7odbQ8N9rlPxWvqoATLC2ph+0YxaRo5mM3DvIocMWkcwSRdnX0zt+TKJW87sJs7wsCqVTiD4o/pFATJE0/W07r923vBrT3onj7u7ovWx4pxrSPMvI7e2QtijlaanCKgMeNXwH+G48WvjPuFAqusgxW8T2mmr4d3BzS3ix28t/JQ4zBHUsOK4ZJ2VRGCZGC132F3MezcT8CgG1GI/TKWHE4GiOeEjtMvTRwPG3HwKpVaFmdlbEsRnropKKpLTU0riWSAWc/LpqRv8eoVCmaatlPI9+V8biHncSBv9bD1K5tDijGTwVcfvSQkub4ju39fgs/QYi5pvzJPqblZMtNrr014Znffh6M6ZqSybcU03lJeX8J6qyIMN9nNaN3ZO8JP9wCv0uw1e3/ALbT/jZ+6I0e054lG6faYc1Z/wAvSKdT4BYdkq4f9n/VH/uV+n2brOMJH+Jn+5HabaZp3lXmbRM+8FyxQc82T9IGUuzlTxaB4ub+iIwYBKPeeweZP6KcY4w/bHqo6vG6djS57wbcL3JVZiERq8jCFNhI4yX8B+pKIR08bevmvOZfaFoQGeHAKn/1Al+40+qossoV/j2/T1yEt4KOdvG3mF5/gW2JkPeNjyW1osTa8Ks1vwhWNy+yVzOWqbZRVgLSHM0ud3M79FRx7aOCkhM1QCDuYwEZ5HcA0frwTrJ9MRx1skxrF4aWIzTuytHq48GtHEnkvJ632p1rnkxNijZfutLc7gPxOJsT4BZrajaKatl7WY2aLhkYPcjbyHM8ydT4WAFALnWxNGx/6k4iTftGeGQW9FI32i4gTcyt/wAjbeixtlfwfDZaiVsUTbuPo0De5x4AJRtm5wXa7EaiVkbXh1yM1o2aNv3iTbTRel0dSXgkixDi08QbcQeIQTZrAGU7Ozj1/vZdxeR9lvIfl47tC1oAAAsBoAqJAYrpLpXFwTiaV5/7WsaqYGxNZdsUlwXtuHdoDcAPBGQgC4331WSwXbSrYQDO94/HZ9xzu4E/FK/Nncu9HtEiifTuy5raeX5LGx7Zy5Mxja/S+l2k+eo+CB1PtLL5mNyvhZoLEgi/Uj9lKq6NGKFT1vR6BInUlA6U2BAHN2npzVnDeylDHE5XcRvB46ckSxOdrY3GZjJYQLmws5oHIfa8rFJONX2zsl1HSXZXnmbSNtJC7sjvljLnWPN4b3mjqLqlXYm6njFTC81FKdXguL3Nbxcx++w4td8FSxPGHUTGTwh1RQPtmAOZ8Id9ppO9nQ7uiFVk8eHt/tCml7ShnIMsBFwM+maPkeFj4eG+ZSWl/n/pgqm2dxKht/8AZ4U4Pa7vTRA9yRo961vdeOXyc/tPihbHHjGHSOFyBOzQtc29iJG8SDpfwRR3Y0VbH2F20mIMN4xuE1g5rgDuBaSFifp7KaixGic4ZjO5sbeJa8NsR0FkKsaZ2HsR7OmxCCqhNoq4ZZGD3Q4gODgPE7upWHxHFW0766ni7zJX2bb3W3HePxt5KjiuNyzshjPdZAwNZY67gCSeeiqYfhc07ssEUkrjwY1zj46BQd7NE49elEgneb6W8hwTluaD2Y1kkAqLx5AfrGNJdPEBvzR2Azb+7daE+zajhbHVmSSrpD/Ey/VvZra5DdbA7xoUVFUc8kyeVBxXF7ZP7IopD2lLIzsHWdHfM45SAfe4pI/D/dHfOjzCOoKsx1p5oTHMOalbIsDTPQTC4xB3Nd/tB/3lQihe7c0+miI0uFk+8fRTdaKSmxhrXniVapqKol91jj1Og9SjOHUTGWIbrzOpRmCVDexvAPSbISO9+VrTyALvjcIpDsKwjWd1+HdFvS6L08o4ojTyhacahmXJdrwwtbsnVwnMwdq0cWb/ADYdfS6kwbad8RyvF7aWO8EcF6LDLxCpYxgVPUjvss/hI3R/n94eKd4vuRFn31aKuE7aRvIZKBlO6/C27zRzFqWhq+zdK1smS5Avpra9/Qei82xfY+phu6P61g1u0WeB1Zx8roNDVOFrOIU+dT/UivwxkW5ZucexWnpX9nT01O3TVwiZfna9l5rjdQySV72wtYHWNmDK29u8QOFzyR44mcmUMZmJ70jgHvtwDSfdHgqrGU41eMzj109EFbb3so8UqdaMyHAmwa7ytb1XqPs0oj3yxuSMtbncbZ3Ovo0EcN/hy4gdszswKl2YDJE06nmfut69eC9NpKaOJgjjaGtG4D8zzPVXxcn39GPMolaXpYaABYaAbgulMLl0lX2ZtCukSmufbem5whsOirjOGxVML4Jm3Y8WPMHg5p4OB1BXgGN4VNQzup5deLHW0ey/de3lyI4G48foguCAbX7NR10XZuOV7TeOS1yxx3gji08R+yHI5zs8nwrEfslTVlJG7e0FDMZ2dq6J+RxY87w5rrtIvpa4BB6FVhjMw0fF6X/S6k9N9D8KS3o9D2Vxc6ROJs33Sd9uAJ49Pm/quF0d47ya5tbHcF5b7LJ6apdIJoy10Ia8B+me5INh9oCwuDzC0m0+0pLi1ri0NO8Gw8NEr1HZaeeVKf19hqmwkQulZCbwy3LojYhjjo4xjdlO8tPHXisr/wDCmDDpKf6U10E8hc2ZzS3sSSLB7CeDm23jU62UmGYi8NdUyuJN7MbfQDmeZVSnx5kkGKxOFowDIBf3TLCXOAPDvMzf4lbFk5dMhlwue0W8S2UL5oWT1Bic2LsqeRoa5kji0BztfddoLeJQzCPZdSNm7Golk+k2zgPyOie0HUt0BefH0QvHdoXvwCme8/WscwNPE5TJGDfnlF1e2/2icG4ZK0kT52XINnWtGXjzOnmrfwI7teGiqdlKWQ3ZTU7aukN3sEbRHOy3ddk3G457jpyRT+04/o4xCkYGmIZZ4m2ALG+80gbnNvcHksrjO0LmY5S9nukgLJBzH1hF/No9EGwvHwyTGmN/hZXOA4BxDw+3nf0R5R/n/YGqZutpsUZSy02Iwn6mctZNbc5rxdr7c7X9B1VCnr20uLyUZsaetYXhv2Q8tJNhyOV48xyWBxLEnP2ejY86hwy+DZTb4FP2lr3GswqS/eysB6i7P3K75J8/2BwZRxPaepoppaRk72thke1oB0Azkj1vfzSWc9oMubEKh3NzT6saUkyzr9HfEgbSlGKVxG5AoUTpnrzc0nqYmaaiqLBFaV4dutfluWcpX+nVG6SraOAWBm6WEYp7aK811yhsMoJ1V1hF7hUkVhBkhV+Ge3NDY5La8FOJbq0f2IWgvDPdXopLoHFJZW45itaoyVAZbIFSqcEpZHZ3wtLuJsRfxtv80yOVWI5UeSfonFrw43B6X/8APF/kb+ynbQQAWEMQH8jP2URkWJ2w9ocdPeKntJNuJ3xxnrb3ndB58kVr9Abf2zWbR7TU1DGHSEXI7kTbZ32+63gOp0QjYrbsVpc18YjcHgABxdo4EtJJA+6R425rw6tr5JpDLK9z3uNy5xuT+w6DRFdl64xTscDbNpfhcEFp/wAwCoiTfZ9HZ1wvKGUleJGNeNzgD6jcrAnU9lOJbA5pGyqib5uu9sOaDYeJMVBJdPLXZc1jbnZV3SFK60NMgGs2UjcC+SVwbm7xfbdfcCsNUiNsjmsvlBOXNa5HktftRFVVUrWEBkLPdIItbmRe9+lljsfoGxzlsbzZjG3zWIc4i5tbdoQsdUt6R6eLbn+T2zT0WOh0LYnx3y7nDuub1DhuVSodHcWvcfeddZmCe+7zCI0OT7fdHM7lzpv0b45XaCeK4qyOAZ3Wa3U/oAgWKyPiw94sRNXyizPtCOws09coF/51FKxskwfJd0TCCyMaC43F3PnZT1Vfebtnm7g3KwG2WME3OXqeavL49sw5Vzel4LFsOdJLSUA/g08bJZTw72m/yI/xFSVDhWYiJCR9GorDMT3S8G5sf5reTRzQevxa/aWv9Y0NefvNabgdAgNViDizsm6R3vl3NuONhvTze/CTxaNnh9cx9XUYpK60Mb+yi6gC12jjp8XFCoG9nQTEn6+tILW6ZiHSWt4WzG/VZRz3EZcxtvtc2vzAXHXJuSSd2puVQTibXHp2GnpcPZIy4DO1dcZWho72viT6KtW49A+ujlJPY0zA2OwJL3AHXwv+QWR7NdyoHcSTF6rtppJd2dxIHIbmj0ASUWVJNyF4EsTVepwhzZFbgl0uo2no0w0GI5ABvTqeoN1TjJIXYpVk4mpUaKmqPm6NUsm5ZajkR2lqrWUnTRZLYcDr8Spo268UOjquqtRTjmmm2LUBJrepVuFyHsqW81Yp5L6AarXFvRluC8HcV2euZEwySODGNFy52gCB49tFFSMzS3zG4awe84jf4DmV5BtBtFPVuJlccgJLYwe4zlYcTbiqKW3shdKevs0+1/tDkmvDSkxxHQv3SSDp9xvxPTcsHdcXVZLRnb2OCnhcfP8AJQsCLYDgU1U/LELNHvPPut/c9Ed67F4uukeq7BYq6anIc0jI7Q8CHC+nnmWoEqz+z2Fx0cQiZdxJu5x3ud4cB0RLtlGsibNc42l2WzOiOFU3akk6Mbq4/kB1KEUwdI5rBvcbdOt1qXsa1giZ7o3n77jvJXQuT2JlritfY3Ea1rWukeQ1jGk9GtCxuA7UQ1hfkBY9pJyE6uZfR7fhccCsv7Stpu0d9EiddjD9a777x9n+Vp+PgsRRVL4ntkjcWvabtI4f06KlpUtEIpy9ntVTJfcQsxiGEZ5XSOdo7Ugb9NLXWg2U2phqobGKMSt/iiw1H3xxLfyuiNZgdPMPq39m7ke8z03j1XnX+Pae0z0sOedf2PMaqkZG42vbgBvHRDKysc7QnujcP1PMrVbR7K1kVz2Lnt+9Ec4t4DvDzCw00qWFS/qLVaa6ZMMQI3KtUVTjvKrukVdxurpbIOiOaUlRBTFi5kVk0RIyEinuUZCKAzhKaSniEp7ac8kdoHZBddVn6N0SQ5I7TKghKmawqRoUgC50NMjoS5TsjOZMjJVyGUrPbZolIsQeaIQOVKnlPgrscvisdtmmQhBIPmyuRSA8fihkcwJ3K9DMOXwXKtDtbCUb+SJUNDLP3IiARYkm9mi+t/2VrAsCfIA+X6tnC4s93gDuHUrTyyxQRHswAB6k9TxK24pb7fhiy5Uup7Z5F7VtkalhZUA9tExmVxaDmYbk3c3Xu67xy1XmNl7dtJtMWMc4utbW3E9LLxaapzOc6wGZxNhwuSbfFacdcl0Y80OXuvWRhqeY7alE8DwWoq39nTROe/ebWDWjm5x0aPFb2j9mhp2CepkBlGuQWLW+fEp6elsSZ5PQA2W2LdMGy1F2xnUMHvP8T9kfHwXplJTsjYGRta1rdwAsAoaGUBjW9P6qcShYryVXbN045npDyUs3RcMjUztmqbodIm7MuY4NcWuI7rhwPBVtoNp5hSSNYwtqGACS32GHfMz7zfyvruVhkreahromPs4OyyNvkfobX3gji07iOKpjz8ffCOXDz/1PH7XXbLS49gnvSxMylv8AFiGoZ/5I+cZ/0rNrYnvtGBpp6ZYoKqSJ7ZYyWuabg/mDzB4hek7PV30tzXxaPBGeL7ruDm84z8OK8ilr7WYHC5Njybra5K9rwM0OGQZWSNlmczM+YEd4b7NtuZyF+qFJNdl8PJP+Bu6dr2Cxka51tRqAPArG7f7ACpvUUoaJ7d9mgE3UHcH9Tv481in7VzSykxyk3eG2DgA3NfKDrpc6X5o/gO3EjSWTEkg236gjepOk+mi3xUu5Z5ZWUro3uZIxzHtNi1wIIPUFVXDkvVdsqNuIMM8Tfr4m7uMrBqW/zDePMcV5k1nzZIPrZWyFLsCiDYOimbGBwQdaCoB8dHzVllEOSIxxk7v1UrYDzHok+RjfGgd9EPL4JxgPzZX3Md0Ubr8v1S8xuGioYeg9CuKzm6JIbZ3FGaClaVxrVI1i0szoc0qXMuMZwUuRSZWSener0T/FUI1apyoXJeWW2vsV6JsRgbQwVEouTrG07gODiOZ4LB4bSGaVkQHvuA3bhfU+QuV63JaNuUHQCwHIDcn/AB4TfJ/RP8nI0uK+zuIVlzZBMTgqJmkQtzEDugmwvzK5V1Y5q1T7RtjbZaW0/TLO57RRxn2eyTxholY0kAOJB04m1t+8qHDPZRhkAvUOfO78Tixt+jWEH1JVys2tJGizdZjbn3zEld8kwtSN8dZH/I1hr6Shi7GlY1jRc2FySTxLiSXHqSstXYpLUGwPd4k7v6oYHFxudytxy6AXWbJnbejVjwKVsuh3JTQyncqPaabynQyc1LkWcl10hXC8qqZe8p2vCfb0JpEjSSuteuCyY9wCRtnIgqoZnSskZLlyCwBFxbiOoPELO43hIIdNC3Ll1liGuT8bOcZ/0/lpu1UFdM1keZr2tnzXZe9w0DUH8Lr2t0Vvx8zVa+iX5GBWt/Z5u+iZr3Rc/OnJCJYHh3ZjMbmzQL965sLDmt5i2GZ29vCzKQAZof7u/wBtnOM/D8jHs/2cEjhVSt0YT2V/vbi7wG4dfBehLTPKacvTLmCbItpaOz7do4Z5XcBYXy35N/crKTFgfmZ7rwHDnqAVqvaRjOVoo4zq4AynkzgzxNrnp4rFNPdb0FvAqWalvSNf48tLbNZgOIFjgQbaq3j+yvbh1TSDU6yRDiftGPrxy+nJZXD5DdbPZ3ab6O6zhmY61/LiFHaKtP6PPww7j/XwUjAvWcYwWgxEZ2O7KY/bA1J/G3c7x39V53juzNRSH6xt2E92RurD572noUtJoeaT68ZSj0/5UwdfiqbSpWlSaLIuW0Ubm+CTNy4VNhO9h8/JXFy/iuobCZNoUrWpoUjfnRbWzEiRrVNCLlRx2+QrMbfmylRaUNMZU1PG4kNaCSdAADcnoiGFYPNUuyxMvbe61mN/mduXo2AYHDRNzOs+bi/l0aOC6ZdBu1BDsngP0Vhmmt2zhoP7tp3jxKrYrihJOqfjuOZt25ZOpqrm6o2pWkRSdPdF2asJ4qi+c81TfVKB0yk2VUlx9UmB9zyVPOpM/BJVFpkIteLKRrxxQ3tVNHJootFQk14UzJeAQtr1epweCBxM2U3JV6LUXVRsJ4hXYQFV0T0OtzTJGDqpjZK7VNvZyKRuopYQ6xLbkbjbd4K3I8X0GnPp5KN0nzol2UK08xY3M05ZA4ZDa+8HMD+E2Atxv0R6k2pjbBYx9nI1tgwDuEgaWtuagUjzvuhdU9Xx56laRDJ+PFvbBdQ173ue/VznEk8yVJBIA0tI0KeXBcLh0TK2FyhkLCNQrTJxxUIsmubZUT2I5DdHVvbYtPotbhWP5h2cwDmuFiHC4I6grzynqS3UeiOUNa1+7R3JFCNbDOMbEseDJRnqYif/AEcfyPqsg+mLCWuBa4aEEWI8QVusLxAtKM1dLT1bbSt71tHjR48+I6FdWPfgJy8eqPLuzS7ErVYlsVOy5iIlb00f5t4+RWblhc0lrrhw3g6EeR1Wdql6XVTXhULD8lJWLO5/PoklGMSy6miLibakncLaleiUPs9p7d+SQnplFj5BajA8GpqUAxsBdb3zq7/NwXo8GzF4ecYJslVzn+GY28XSAtA8AdSvRsF2NpYB9YO2c5puXgZRzyt4eO9EqnEQwXc5B6jHgQbaW1Fzp4JliRzpsM1NeyJlmANa3c1oAA8gshieOXJQjFsbJcRfQ7vBBJ6jjdQpvwMyi7V1ZO9Dpp+Caxxeb6gcwLq22OPl6g/nZRdaLzOyjn4JwVzs4+n5LphjPD0ckdoqpZTSJVo0reqaaQHc71CTmhkmQB6n7RM+jcLnysfguOjtuPqNV3TO2yZkiuwT2+SULYbkC6uN03G/xQaQUw1DLcf0/ZWY5eqDRPO6/wCiuRArtHBHtAuOksoOzdbQJr4ncB6rutA0SmUlU53jXVSAbwb+agAAF73+eSQcjc64tfxFlUlZ1J6W/VPeNbi9+O/XVcle0GxzFOhWVHjXXd0XBbhc/BTvc07h8+qa4t6qifQjRwDp8VegwqZzDI2GRzB9oNcW26Hj5KGgp3SSNjjZmc42A5+fDxXs9HiAbaJ7ezc1o7p3AWt3eBHDRVxxy9I5cjjw8WfQPDDIGnIHZSbe6TqAeSgY7kvY8UqYIsxIbaQWc02LXjqLLzfHMKhJMlE641LoCfrGjiY/71vhqFRzoVVy71oZh+IEaO9VpqCstqCsBTz3RrDqwhGRaR6ZQV+5XaqnhmFpWNeOo1Hgd4WLoq7qjNNiCoZ2tPobJsNRkkgSC/AP0HhcEriIiuXEvCP0Hnf7Mnh2IgvdE9wF2h0Z5tI3eITJ8ZDczWnUceCyWIT/AFbSD3ojYEfdOrfLgqlXXE2k5+8BwK0dIcOT1Lr5i+/TgQg9dX6/10VCorC7TgquZJVfoKJp3l3HqPFOp4rgl5sQRZu8OHEk8LKAOspI3LNkaKyi7GfT58U6/wA/8FQB6eJNVnZYkz9fjf8AMJjj5+Tf0KaX33pEpdDbF86XH5J4lI4u/P8ANRaLhcu4nbLHaE8QfEfqE466EKFjufxUrXBDiHZMxo6eamIvyKjiI6qTKPnVDQR7B871ZidbiPyVVreSmjYef7I6O2EIiflxUkhPH/2OiqxwacPUfkpXRi2/4fqlaOTGAA66ehKa63M+n9FI1qhkZ83/AHCGg7IJvE+v9VUkLevr/VWpAPm29U5gPn/lUSEbInW6rhsmOeOQ+fNIOHT5802gbCmzlY6OpjdG0vfmsGganMMthy3r1Rte2a7JmZXs4O0LTzBH6b143TVxgcydo1jdmHW2/wCBXotHj0WIQlzCGyAW10LTyK0YnpMz5VukBdp47yaPDh0O7wQl+G9oANxG48b8FJUxOY49pY672nREMPe021RSOp6XRkq7CKqNxkALxxHHxvxPin0NaDpucN4OhHkvUqCNtrGxCr4vsrT1A93K7g5ujgVbhvwj8mn2YuCvIRKnxTqs3jNNLRy9lMLg+4/g8foRxCYyq4gpO16PpM2gxPqksj9NKS7kDgAWSFpLDudp4KB05FxyNj1SSVaFGiX+ic+SySSlTGR1kimjN9ySShSLSTAp2ZcSUyhKGm11HfVJJcgMRC4BqkkicSNJ5qQOPH9EkkGFDonXOnorfabt4SSQ12MSdsBre9/FTxyiw3JJJX0MWY5eH7qTtBb/AJ/ZJJI2HRwzAbrfH9lC+Y8/z/ZJJAOirJMeaqyyHmkkqInRTfIeJ3dFGZDzXUlQmRVD7jxRr2fVbSJ6c6OI7RjgNRYZXjw93TxXElePGSv1DpahzHG+uvkVapqxh1bdruW8FdSRQWHaLFOAWkwnEL6FJJVlkrSLmN4XBVxGKZtwdx+008HNPArxDaHDJKGfsXuzNOrHfebwuOBSSRrsnHRXbWJJJJNIpy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4590" name="AutoShape 14" descr="data:image/jpeg;base64,/9j/4AAQSkZJRgABAQAAAQABAAD/2wCEAAkGBxITEhUSEhMWFhUVFRcXFxgYGBcXFhUVFRUWFhUXFhUYHSggGBolHRUVITEhJSkrLi4uFx8zODMtNygtLisBCgoKDg0OGxAQGy0mHyUtLS0tLS0tLS0tLS0tLS0tLS0tLS0tLS0tLS0tLS0tLS0tLS0tLS0tLS0tLSsrLS0tLf/AABEIALcBEwMBIgACEQEDEQH/xAAcAAABBQEBAQAAAAAAAAAAAAAFAAIDBAYBBwj/xABDEAABAwIDBQUECAMHBAMAAAABAAIDBBEFEiEGMUFRYRMicYGRBzKh8BQjQlJiscHRM3LhFVOCkqLS8RdDY7IWJVT/xAAZAQADAQEBAAAAAAAAAAAAAAABAgMEAAX/xAAoEQADAAIDAAICAQMFAAAAAAAAAQIDERIhMRNBBFEiMmHwcYGRoeH/2gAMAwEAAhEDEQA/APMMPkIWowqtIssjStOhR2kBC869JnrY96N3R1ZNrInBMsnQTEBHaQXtqjORAqA9C8lX4XoTE8A2uidORzWmGjJaCcD1ba5DY5Ar0V1dGdk4cu5kwArt/FMAfdIpocuErjhOKicnuKbZA4YQmOupXJpQYyIrruZPsuAIBGlya56c5RlBnHC4phTymFI0OmN0UTynFRvSUh0xhC6ExxTC4KFdFEOeVDmXHFRrPbKpDpjdcypjSi9FRxMAfPK2M/ZDhp0Lr6eSGPFWStIF3MLbBUzOxtLJG5zBrbK7KR1IGgTxjrnR3onxhtySHjMwE6kF8ZDo/F7bLQ1VTWMGeIxVMf3dGOI/C8EtPnZYqvwyjrnufSyPoq9lyWj6t9/xR7njqF7WDBGOdL/k8vNmq32ZvbzCmS2kl7KGV2/OLB5/DI0gP9b9F5wMEnDjljZIBycHC3PR11vKjF5hIaLEY2skOgfl+on1sC5m4E/ebbqs7i+ABjyacmOUa5L6Ec2Hl0KFdMae0BXSPBt9EaLfgJ+KS1+ExSOia6RgzG99LfaIGnhZJZnmlPRpWC2tmWpOWlkcpXblnad5ujlE4lZc0m7Ew9SfIRyhm5broDTEItSyblnTL0jQROu3VX6WRBopSegRCkAHFa8b60Y8khlqL0zhZBYTeyLU5W6TDRcKTE0OXT0VSQ4lJJNuuAJKyQXGhcEWXom5ByTy1csQgcMMQTOyClK4V2gpkLowmOg6qYppS6GTITT9UwwHmp7rpKXQSjJCVG6Mq7IqsiSkPLKj2FQOaeStyOKqyOWXJ0aIIHZt1lxlybWN/BWoaZzzZrcx6fOiKXipIy6d0rHOGrmRPkDB/M1rgPNTxYayP+wcmWca7HYbRRx2c+ZjZD7odbQ8N9rlPxWvqoATLC2ph+0YxaRo5mM3DvIocMWkcwSRdnX0zt+TKJW87sJs7wsCqVTiD4o/pFATJE0/W07r923vBrT3onj7u7ovWx4pxrSPMvI7e2QtijlaanCKgMeNXwH+G48WvjPuFAqusgxW8T2mmr4d3BzS3ix28t/JQ4zBHUsOK4ZJ2VRGCZGC132F3MezcT8CgG1GI/TKWHE4GiOeEjtMvTRwPG3HwKpVaFmdlbEsRnropKKpLTU0riWSAWc/LpqRv8eoVCmaatlPI9+V8biHncSBv9bD1K5tDijGTwVcfvSQkub4ju39fgs/QYi5pvzJPqblZMtNrr014Znffh6M6ZqSybcU03lJeX8J6qyIMN9nNaN3ZO8JP9wCv0uw1e3/ALbT/jZ+6I0e054lG6faYc1Z/wAvSKdT4BYdkq4f9n/VH/uV+n2brOMJH+Jn+5HabaZp3lXmbRM+8FyxQc82T9IGUuzlTxaB4ub+iIwYBKPeeweZP6KcY4w/bHqo6vG6djS57wbcL3JVZiERq8jCFNhI4yX8B+pKIR08bevmvOZfaFoQGeHAKn/1Al+40+qossoV/j2/T1yEt4KOdvG3mF5/gW2JkPeNjyW1osTa8Ks1vwhWNy+yVzOWqbZRVgLSHM0ud3M79FRx7aOCkhM1QCDuYwEZ5HcA0frwTrJ9MRx1skxrF4aWIzTuytHq48GtHEnkvJ632p1rnkxNijZfutLc7gPxOJsT4BZrajaKatl7WY2aLhkYPcjbyHM8ydT4WAFALnWxNGx/6k4iTftGeGQW9FI32i4gTcyt/wAjbeixtlfwfDZaiVsUTbuPo0De5x4AJRtm5wXa7EaiVkbXh1yM1o2aNv3iTbTRel0dSXgkixDi08QbcQeIQTZrAGU7Ozj1/vZdxeR9lvIfl47tC1oAAAsBoAqJAYrpLpXFwTiaV5/7WsaqYGxNZdsUlwXtuHdoDcAPBGQgC4331WSwXbSrYQDO94/HZ9xzu4E/FK/Nncu9HtEiifTuy5raeX5LGx7Zy5Mxja/S+l2k+eo+CB1PtLL5mNyvhZoLEgi/Uj9lKq6NGKFT1vR6BInUlA6U2BAHN2npzVnDeylDHE5XcRvB46ckSxOdrY3GZjJYQLmws5oHIfa8rFJONX2zsl1HSXZXnmbSNtJC7sjvljLnWPN4b3mjqLqlXYm6njFTC81FKdXguL3Nbxcx++w4td8FSxPGHUTGTwh1RQPtmAOZ8Id9ppO9nQ7uiFVk8eHt/tCml7ShnIMsBFwM+maPkeFj4eG+ZSWl/n/pgqm2dxKht/8AZ4U4Pa7vTRA9yRo961vdeOXyc/tPihbHHjGHSOFyBOzQtc29iJG8SDpfwRR3Y0VbH2F20mIMN4xuE1g5rgDuBaSFifp7KaixGic4ZjO5sbeJa8NsR0FkKsaZ2HsR7OmxCCqhNoq4ZZGD3Q4gODgPE7upWHxHFW0766ni7zJX2bb3W3HePxt5KjiuNyzshjPdZAwNZY67gCSeeiqYfhc07ssEUkrjwY1zj46BQd7NE49elEgneb6W8hwTluaD2Y1kkAqLx5AfrGNJdPEBvzR2Azb+7daE+zajhbHVmSSrpD/Ey/VvZra5DdbA7xoUVFUc8kyeVBxXF7ZP7IopD2lLIzsHWdHfM45SAfe4pI/D/dHfOjzCOoKsx1p5oTHMOalbIsDTPQTC4xB3Nd/tB/3lQihe7c0+miI0uFk+8fRTdaKSmxhrXniVapqKol91jj1Og9SjOHUTGWIbrzOpRmCVDexvAPSbISO9+VrTyALvjcIpDsKwjWd1+HdFvS6L08o4ojTyhacahmXJdrwwtbsnVwnMwdq0cWb/ADYdfS6kwbad8RyvF7aWO8EcF6LDLxCpYxgVPUjvss/hI3R/n94eKd4vuRFn31aKuE7aRvIZKBlO6/C27zRzFqWhq+zdK1smS5Avpra9/Qei82xfY+phu6P61g1u0WeB1Zx8roNDVOFrOIU+dT/UivwxkW5ZucexWnpX9nT01O3TVwiZfna9l5rjdQySV72wtYHWNmDK29u8QOFzyR44mcmUMZmJ70jgHvtwDSfdHgqrGU41eMzj109EFbb3so8UqdaMyHAmwa7ytb1XqPs0oj3yxuSMtbncbZ3Ovo0EcN/hy4gdszswKl2YDJE06nmfut69eC9NpKaOJgjjaGtG4D8zzPVXxcn39GPMolaXpYaABYaAbgulMLl0lX2ZtCukSmufbem5whsOirjOGxVML4Jm3Y8WPMHg5p4OB1BXgGN4VNQzup5deLHW0ey/de3lyI4G48foguCAbX7NR10XZuOV7TeOS1yxx3gji08R+yHI5zs8nwrEfslTVlJG7e0FDMZ2dq6J+RxY87w5rrtIvpa4BB6FVhjMw0fF6X/S6k9N9D8KS3o9D2Vxc6ROJs33Sd9uAJ49Pm/quF0d47ya5tbHcF5b7LJ6apdIJoy10Ia8B+me5INh9oCwuDzC0m0+0pLi1ri0NO8Gw8NEr1HZaeeVKf19hqmwkQulZCbwy3LojYhjjo4xjdlO8tPHXisr/wDCmDDpKf6U10E8hc2ZzS3sSSLB7CeDm23jU62UmGYi8NdUyuJN7MbfQDmeZVSnx5kkGKxOFowDIBf3TLCXOAPDvMzf4lbFk5dMhlwue0W8S2UL5oWT1Bic2LsqeRoa5kji0BztfddoLeJQzCPZdSNm7Golk+k2zgPyOie0HUt0BefH0QvHdoXvwCme8/WscwNPE5TJGDfnlF1e2/2icG4ZK0kT52XINnWtGXjzOnmrfwI7teGiqdlKWQ3ZTU7aukN3sEbRHOy3ddk3G457jpyRT+04/o4xCkYGmIZZ4m2ALG+80gbnNvcHksrjO0LmY5S9nukgLJBzH1hF/No9EGwvHwyTGmN/hZXOA4BxDw+3nf0R5R/n/YGqZutpsUZSy02Iwn6mctZNbc5rxdr7c7X9B1VCnr20uLyUZsaetYXhv2Q8tJNhyOV48xyWBxLEnP2ejY86hwy+DZTb4FP2lr3GswqS/eysB6i7P3K75J8/2BwZRxPaepoppaRk72thke1oB0Azkj1vfzSWc9oMubEKh3NzT6saUkyzr9HfEgbSlGKVxG5AoUTpnrzc0nqYmaaiqLBFaV4dutfluWcpX+nVG6SraOAWBm6WEYp7aK811yhsMoJ1V1hF7hUkVhBkhV+Ge3NDY5La8FOJbq0f2IWgvDPdXopLoHFJZW45itaoyVAZbIFSqcEpZHZ3wtLuJsRfxtv80yOVWI5UeSfonFrw43B6X/8APF/kb+ynbQQAWEMQH8jP2URkWJ2w9ocdPeKntJNuJ3xxnrb3ndB58kVr9Abf2zWbR7TU1DGHSEXI7kTbZ32+63gOp0QjYrbsVpc18YjcHgABxdo4EtJJA+6R425rw6tr5JpDLK9z3uNy5xuT+w6DRFdl64xTscDbNpfhcEFp/wAwCoiTfZ9HZ1wvKGUleJGNeNzgD6jcrAnU9lOJbA5pGyqib5uu9sOaDYeJMVBJdPLXZc1jbnZV3SFK60NMgGs2UjcC+SVwbm7xfbdfcCsNUiNsjmsvlBOXNa5HktftRFVVUrWEBkLPdIItbmRe9+lljsfoGxzlsbzZjG3zWIc4i5tbdoQsdUt6R6eLbn+T2zT0WOh0LYnx3y7nDuub1DhuVSodHcWvcfeddZmCe+7zCI0OT7fdHM7lzpv0b45XaCeK4qyOAZ3Wa3U/oAgWKyPiw94sRNXyizPtCOws09coF/51FKxskwfJd0TCCyMaC43F3PnZT1Vfebtnm7g3KwG2WME3OXqeavL49sw5Vzel4LFsOdJLSUA/g08bJZTw72m/yI/xFSVDhWYiJCR9GorDMT3S8G5sf5reTRzQevxa/aWv9Y0NefvNabgdAgNViDizsm6R3vl3NuONhvTze/CTxaNnh9cx9XUYpK60Mb+yi6gC12jjp8XFCoG9nQTEn6+tILW6ZiHSWt4WzG/VZRz3EZcxtvtc2vzAXHXJuSSd2puVQTibXHp2GnpcPZIy4DO1dcZWho72viT6KtW49A+ujlJPY0zA2OwJL3AHXwv+QWR7NdyoHcSTF6rtppJd2dxIHIbmj0ASUWVJNyF4EsTVepwhzZFbgl0uo2no0w0GI5ABvTqeoN1TjJIXYpVk4mpUaKmqPm6NUsm5ZajkR2lqrWUnTRZLYcDr8Spo268UOjquqtRTjmmm2LUBJrepVuFyHsqW81Yp5L6AarXFvRluC8HcV2euZEwySODGNFy52gCB49tFFSMzS3zG4awe84jf4DmV5BtBtFPVuJlccgJLYwe4zlYcTbiqKW3shdKevs0+1/tDkmvDSkxxHQv3SSDp9xvxPTcsHdcXVZLRnb2OCnhcfP8AJQsCLYDgU1U/LELNHvPPut/c9Ed67F4uukeq7BYq6anIc0jI7Q8CHC+nnmWoEqz+z2Fx0cQiZdxJu5x3ud4cB0RLtlGsibNc42l2WzOiOFU3akk6Mbq4/kB1KEUwdI5rBvcbdOt1qXsa1giZ7o3n77jvJXQuT2JlritfY3Ea1rWukeQ1jGk9GtCxuA7UQ1hfkBY9pJyE6uZfR7fhccCsv7Stpu0d9EiddjD9a777x9n+Vp+PgsRRVL4ntkjcWvabtI4f06KlpUtEIpy9ntVTJfcQsxiGEZ5XSOdo7Ugb9NLXWg2U2phqobGKMSt/iiw1H3xxLfyuiNZgdPMPq39m7ke8z03j1XnX+Pae0z0sOedf2PMaqkZG42vbgBvHRDKysc7QnujcP1PMrVbR7K1kVz2Lnt+9Ec4t4DvDzCw00qWFS/qLVaa6ZMMQI3KtUVTjvKrukVdxurpbIOiOaUlRBTFi5kVk0RIyEinuUZCKAzhKaSniEp7ac8kdoHZBddVn6N0SQ5I7TKghKmawqRoUgC50NMjoS5TsjOZMjJVyGUrPbZolIsQeaIQOVKnlPgrscvisdtmmQhBIPmyuRSA8fihkcwJ3K9DMOXwXKtDtbCUb+SJUNDLP3IiARYkm9mi+t/2VrAsCfIA+X6tnC4s93gDuHUrTyyxQRHswAB6k9TxK24pb7fhiy5Uup7Z5F7VtkalhZUA9tExmVxaDmYbk3c3Xu67xy1XmNl7dtJtMWMc4utbW3E9LLxaapzOc6wGZxNhwuSbfFacdcl0Y80OXuvWRhqeY7alE8DwWoq39nTROe/ebWDWjm5x0aPFb2j9mhp2CepkBlGuQWLW+fEp6elsSZ5PQA2W2LdMGy1F2xnUMHvP8T9kfHwXplJTsjYGRta1rdwAsAoaGUBjW9P6qcShYryVXbN045npDyUs3RcMjUztmqbodIm7MuY4NcWuI7rhwPBVtoNp5hSSNYwtqGACS32GHfMz7zfyvruVhkreahromPs4OyyNvkfobX3gji07iOKpjz8ffCOXDz/1PH7XXbLS49gnvSxMylv8AFiGoZ/5I+cZ/0rNrYnvtGBpp6ZYoKqSJ7ZYyWuabg/mDzB4hek7PV30tzXxaPBGeL7ruDm84z8OK8ilr7WYHC5Njybra5K9rwM0OGQZWSNlmczM+YEd4b7NtuZyF+qFJNdl8PJP+Bu6dr2Cxka51tRqAPArG7f7ACpvUUoaJ7d9mgE3UHcH9Tv481in7VzSykxyk3eG2DgA3NfKDrpc6X5o/gO3EjSWTEkg236gjepOk+mi3xUu5Z5ZWUro3uZIxzHtNi1wIIPUFVXDkvVdsqNuIMM8Tfr4m7uMrBqW/zDePMcV5k1nzZIPrZWyFLsCiDYOimbGBwQdaCoB8dHzVllEOSIxxk7v1UrYDzHok+RjfGgd9EPL4JxgPzZX3Md0Ubr8v1S8xuGioYeg9CuKzm6JIbZ3FGaClaVxrVI1i0szoc0qXMuMZwUuRSZWSener0T/FUI1apyoXJeWW2vsV6JsRgbQwVEouTrG07gODiOZ4LB4bSGaVkQHvuA3bhfU+QuV63JaNuUHQCwHIDcn/AB4TfJ/RP8nI0uK+zuIVlzZBMTgqJmkQtzEDugmwvzK5V1Y5q1T7RtjbZaW0/TLO57RRxn2eyTxholY0kAOJB04m1t+8qHDPZRhkAvUOfO78Tixt+jWEH1JVys2tJGizdZjbn3zEld8kwtSN8dZH/I1hr6Shi7GlY1jRc2FySTxLiSXHqSstXYpLUGwPd4k7v6oYHFxudytxy6AXWbJnbejVjwKVsuh3JTQyncqPaabynQyc1LkWcl10hXC8qqZe8p2vCfb0JpEjSSuteuCyY9wCRtnIgqoZnSskZLlyCwBFxbiOoPELO43hIIdNC3Ll1liGuT8bOcZ/0/lpu1UFdM1keZr2tnzXZe9w0DUH8Lr2t0Vvx8zVa+iX5GBWt/Z5u+iZr3Rc/OnJCJYHh3ZjMbmzQL965sLDmt5i2GZ29vCzKQAZof7u/wBtnOM/D8jHs/2cEjhVSt0YT2V/vbi7wG4dfBehLTPKacvTLmCbItpaOz7do4Z5XcBYXy35N/crKTFgfmZ7rwHDnqAVqvaRjOVoo4zq4AynkzgzxNrnp4rFNPdb0FvAqWalvSNf48tLbNZgOIFjgQbaq3j+yvbh1TSDU6yRDiftGPrxy+nJZXD5DdbPZ3ab6O6zhmY61/LiFHaKtP6PPww7j/XwUjAvWcYwWgxEZ2O7KY/bA1J/G3c7x39V53juzNRSH6xt2E92RurD572noUtJoeaT68ZSj0/5UwdfiqbSpWlSaLIuW0Ubm+CTNy4VNhO9h8/JXFy/iuobCZNoUrWpoUjfnRbWzEiRrVNCLlRx2+QrMbfmylRaUNMZU1PG4kNaCSdAADcnoiGFYPNUuyxMvbe61mN/mduXo2AYHDRNzOs+bi/l0aOC6ZdBu1BDsngP0Vhmmt2zhoP7tp3jxKrYrihJOqfjuOZt25ZOpqrm6o2pWkRSdPdF2asJ4qi+c81TfVKB0yk2VUlx9UmB9zyVPOpM/BJVFpkIteLKRrxxQ3tVNHJootFQk14UzJeAQtr1epweCBxM2U3JV6LUXVRsJ4hXYQFV0T0OtzTJGDqpjZK7VNvZyKRuopYQ6xLbkbjbd4K3I8X0GnPp5KN0nzol2UK08xY3M05ZA4ZDa+8HMD+E2Atxv0R6k2pjbBYx9nI1tgwDuEgaWtuagUjzvuhdU9Xx56laRDJ+PFvbBdQ173ue/VznEk8yVJBIA0tI0KeXBcLh0TK2FyhkLCNQrTJxxUIsmubZUT2I5DdHVvbYtPotbhWP5h2cwDmuFiHC4I6grzynqS3UeiOUNa1+7R3JFCNbDOMbEseDJRnqYif/AEcfyPqsg+mLCWuBa4aEEWI8QVusLxAtKM1dLT1bbSt71tHjR48+I6FdWPfgJy8eqPLuzS7ErVYlsVOy5iIlb00f5t4+RWblhc0lrrhw3g6EeR1Wdql6XVTXhULD8lJWLO5/PoklGMSy6miLibakncLaleiUPs9p7d+SQnplFj5BajA8GpqUAxsBdb3zq7/NwXo8GzF4ecYJslVzn+GY28XSAtA8AdSvRsF2NpYB9YO2c5puXgZRzyt4eO9EqnEQwXc5B6jHgQbaW1Fzp4JliRzpsM1NeyJlmANa3c1oAA8gshieOXJQjFsbJcRfQ7vBBJ6jjdQpvwMyi7V1ZO9Dpp+Caxxeb6gcwLq22OPl6g/nZRdaLzOyjn4JwVzs4+n5LphjPD0ckdoqpZTSJVo0reqaaQHc71CTmhkmQB6n7RM+jcLnysfguOjtuPqNV3TO2yZkiuwT2+SULYbkC6uN03G/xQaQUw1DLcf0/ZWY5eqDRPO6/wCiuRArtHBHtAuOksoOzdbQJr4ncB6rutA0SmUlU53jXVSAbwb+agAAF73+eSQcjc64tfxFlUlZ1J6W/VPeNbi9+O/XVcle0GxzFOhWVHjXXd0XBbhc/BTvc07h8+qa4t6qifQjRwDp8VegwqZzDI2GRzB9oNcW26Hj5KGgp3SSNjjZmc42A5+fDxXs9HiAbaJ7ezc1o7p3AWt3eBHDRVxxy9I5cjjw8WfQPDDIGnIHZSbe6TqAeSgY7kvY8UqYIsxIbaQWc02LXjqLLzfHMKhJMlE641LoCfrGjiY/71vhqFRzoVVy71oZh+IEaO9VpqCstqCsBTz3RrDqwhGRaR6ZQV+5XaqnhmFpWNeOo1Hgd4WLoq7qjNNiCoZ2tPobJsNRkkgSC/AP0HhcEriIiuXEvCP0Hnf7Mnh2IgvdE9wF2h0Z5tI3eITJ8ZDczWnUceCyWIT/AFbSD3ojYEfdOrfLgqlXXE2k5+8BwK0dIcOT1Lr5i+/TgQg9dX6/10VCorC7TgquZJVfoKJp3l3HqPFOp4rgl5sQRZu8OHEk8LKAOspI3LNkaKyi7GfT58U6/wA/8FQB6eJNVnZYkz9fjf8AMJjj5+Tf0KaX33pEpdDbF86XH5J4lI4u/P8ANRaLhcu4nbLHaE8QfEfqE466EKFjufxUrXBDiHZMxo6eamIvyKjiI6qTKPnVDQR7B871ZidbiPyVVreSmjYef7I6O2EIiflxUkhPH/2OiqxwacPUfkpXRi2/4fqlaOTGAA66ehKa63M+n9FI1qhkZ83/AHCGg7IJvE+v9VUkLevr/VWpAPm29U5gPn/lUSEbInW6rhsmOeOQ+fNIOHT5802gbCmzlY6OpjdG0vfmsGganMMthy3r1Rte2a7JmZXs4O0LTzBH6b143TVxgcydo1jdmHW2/wCBXotHj0WIQlzCGyAW10LTyK0YnpMz5VukBdp47yaPDh0O7wQl+G9oANxG48b8FJUxOY49pY672nREMPe021RSOp6XRkq7CKqNxkALxxHHxvxPin0NaDpucN4OhHkvUqCNtrGxCr4vsrT1A93K7g5ujgVbhvwj8mn2YuCvIRKnxTqs3jNNLRy9lMLg+4/g8foRxCYyq4gpO16PpM2gxPqksj9NKS7kDgAWSFpLDudp4KB05FxyNj1SSVaFGiX+ic+SySSlTGR1kimjN9ySShSLSTAp2ZcSUyhKGm11HfVJJcgMRC4BqkkicSNJ5qQOPH9EkkGFDonXOnorfabt4SSQ12MSdsBre9/FTxyiw3JJJX0MWY5eH7qTtBb/AJ/ZJJI2HRwzAbrfH9lC+Y8/z/ZJJAOirJMeaqyyHmkkqInRTfIeJ3dFGZDzXUlQmRVD7jxRr2fVbSJ6c6OI7RjgNRYZXjw93TxXElePGSv1DpahzHG+uvkVapqxh1bdruW8FdSRQWHaLFOAWkwnEL6FJJVlkrSLmN4XBVxGKZtwdx+008HNPArxDaHDJKGfsXuzNOrHfebwuOBSSRrsnHRXbWJJJJNIpy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4592" name="AutoShape 16" descr="data:image/jpeg;base64,/9j/4AAQSkZJRgABAQAAAQABAAD/2wCEAAkGBxISEBAQEBAQDxEQEBAQDxAPDw8PDw8QFREWFhUSFRUYHSggGBolGxUVITEhJSkrLi4uFx8zODMtNygtLisBCgoKDg0OGhAQGy0lHyUtLSsrKy0tLS0tLS0tLS0tKystLS0tLS0tLS0tLS0tLS0tLSstLS0tLS0tLS0tLS0tK//AABEIALcBEwMBIgACEQEDEQH/xAAcAAABBQEBAQAAAAAAAAAAAAAAAQIDBAUGBwj/xAA7EAABAwIEBAQEBAUCBwAAAAABAAIDBBEFEiExQVFhcQYTIoEyQpGhFCOx4VJTcsHRYvAVJEOCkqLx/8QAGQEAAgMBAAAAAAAAAAAAAAAAAAECAwQF/8QAJBEAAgICAgIDAAMBAAAAAAAAAAECEQMSITEEIhNBUWFxgTP/2gAMAwEAAhEDEQA/APcEIQojBCEIAEIQgAQhCABCEIAEIQgAQhCABCEIAEIQgAQhCAEUFS3RWCo5RoozVocezMmZpdUZnXC1OYWNU6PI57LBm4VmzHy6MaoNnFVcQkFrq5WNu5ZeID02WeCWjZpvlIw8SqzdGFVpZKBfRwVergJKhlYWyMPJEeRy4JfEZAkJ5hZnhnEMtQBf49CrPiCXNZck2fJUtIPG6ePE5JsUp00eo1rtCs9rvQ4HgpfPzMa7mFGW6E9FXFcMtMwScfb2WRicdj73W+6C7LjusnFG3APRN9oT6MVp02QpS1C0JFJ9SoQhdM5YIQhAAhCEACEIQAjnWTTIoqlh3CzKirDPjdbvonwBqGpAOvFTArDbIHjQ3BVqlqMtgdRwPJSq1aF0aaEjXX2QXKAxUJLougBUJt0hcgB90l1GXJpegB75AN1RlxJu10Yg/wBJ7LzjEKqXzHWcRqoykl2SjFs701zb7hUqqoYTfRcMZJj85UDquYH4iVU1Bqi1OSOuqJW34LIxFuYXCxX1r9LkraopwWjW9wrI+NjnBpB88oyTMnzGk2OjlmY87KQeSsY2bSjLz0VDxS60Id0XMcNZUbtrVmPiFeDpfVY1RSk/mgbHXsoKeN0jr3O677BsJuyzhe4XXweNWPkw5M3sQ4DUZ4BzatJswIslpsNZGHhuhtqOarRRaZvYrm5PHcMri/7NmPMpQTQR1AaCCdlmVYuDyzadinYlDdxsbXT/ACfR2ASnirHGRJZLk0Y749ShTS/EUJoifTCEIXROYCEIQAISXRdACoTbpMyAHrNxTD2yNNwCr2ZUMTrMosOKUmkrZKKbdIzqeFsex0H0CsMlB21WPX4oxsZbcXVfAnuOt7gqMMiukXzw1DZnTw1BZ1H6KliFfc6OtbgrDVm4vhxe0lhyuA0VzW3XZVicYy9+ixh+Na5XG/VbbJgRcFedYbna8teLOB1/ZdJDUlo0+ipi39luXEr9ToTImmRUYajME4vVlGVlkyphlVcuSXToAq33aVwGKMtIV3r9lx/iKGzsypzR4LcT5M6N4VaZNL7KPNdZWjQR1DdNFmmvdHcArWkCwcTj1VmNtMjJFqOo8wtJ1IcPopfEcGeK3RY+FS2kA6rqXUhewncEFReO8pap+hyGG4e0s03BC7TDpcoYD/srKocMMe3ErWazSx3XdSionOd3waNbE11nDQ2t9lzJcWucOF1pVNS5oAsdws2od6ndbLl+VKPyRa/lGvBCcYSUgdBd1ztZNMfpPZRYjVlg05KSjeTHc7kKjJXwL9Lo/wDRsxpR6ilUdQ71u7oVBYfS90XUZeml66JzCXMkLlAZEwyoAsF6aXqs6ZRmZAFsyJpkVQSE7apr3EbgjvomBbMqzcSp840KkzIuk4pqmCk4u0cfXeGnuJOYnoVfwUuiGR4226roCVn1RG6zzisfMTZjyyyqpFkVXIJzavmsx+IRtGrgFnS49EfS14J6FRWdonHBFumbVZTtf6m6OCjZtY6EKlh9QS6+bRa88AcLjQjktcZKav7KMi+OWq5RDTyZTZaAKxHSa2O4+6v0dRcI6KZr7Ll00lML03OmVkt1heIILsK2QVWxGO7SlJWiUXTOAcmWVmqjyvI6qJYDYRFZeJs0Wu4KnWx3BTXYmcvA/LK3uvT8CaPKs62115dWNyvB5OB+66eqxV8XlZfhkbp3W7FG3ZTJ0jWrKtjXkA7FXKOnLgJj8PDr1XL1dCXN8zMbk668122AuD6XJyFitz2XZmqLM6skaRoufxCL1AXtqFpykB4j5HREmG+Z67/CVzfIxpZFX4bcL9WcrjkpD2tvvYLZo2+i3+lc9i0WeqAvs4BdNG2zT0Cy5XUEi7HH2bOTm+J3c/qlT3MuSep/VIoImfRjplG6ZVS9NLl0aObZYMqYZFDmSZ0CJS5JdR50mdAFqCbKb2vpZOkYHsyRu8ogWblAAbbYZdrKn5ihlqC0h2YZdnNNgb30c3n1Ha3ItOhpXwWYyQGh9sxuDbbMP21T7rI8R075YvNhJE0XqAbu8A3sOo3HuOKbgeMtqI76CRthI0fZw6H9k3+i1o2XKhUwXVjzVFJIqM0dkX4JUzAr8Ea/4ibd0yiwCFuzRdbc1iNyFnyUchBMcrezmkfcFZvicfo2fKmuyaOBjCr0WIMa0jcrhcWZWNNnOA5EG4I6KvQvmb6i7N3ThNpknjTX6d2xge0k6FRUDyHEHnusKgxZ+ztOyuMxE5ttFp+VNIqXjN7NujoHSJA9Zzai6sRyKxcnPaovNciQXBUbCpRsp0ROOxqGz781mELoPE1g3NyK5L/iTNiVglGpM2xfCLZUMw0KYa1vNQVVUMtwlTGYeLQ7rc8MxNqYWxPF3RXyniueqKwOJBV7wlW+XP0PDmOK2+O6dFOTo2aiQMDmH5TYXW54RnDo3gaWuuZ8ZRuEwc0flvbe/VavgCZ35jSPTwPNdWXMOTCr246GOb/zEnJvHqtWKQCEnibqnidmF3NzlJBby3E7NB/RcjPPecmv6OljjrFL/TkaGEyVb38GuK35BZkh6FQ+H6PR7v4nE/dXMUZljIHHRYfJlzx0uDRhXBz8NES0G26F11HRgRtFuCFFSLNTsjKmmZZhqkx1WuhscvU1DMmmZZJrEw1iWw9TX89IZ1imt6ppreqWwam2Z1meIC1zf4hkLXdDc/5+yr/jFn4pI8scW6g/ELqjPP14NfiRSnyWvB3iEvc+ne7NJBazidZIzqL9Rtfom+I6V1LMKyDSKQ+sfKx53B/0u+x9lxdFMYapsrASdn2+Zt9u/JeqNmifFkmH5cwylrwWjUf+p/uOasw5bXI/Jw1K4obh9T50YkjsQdCLi7HDdp6hTsjLi7McoA1PIX4LiIJpcMq3QyEyQyepj/5sd9H/ANbb2P1+a4d4gxaVwtE8Zbh1rkBwOgN+n91Zk9SnDDZ9nW1czI2H13FuJBWXhuLNcLX7np/nguOBmlJjleWDb0bn3K6PBaKGnsQ58jzsXm9uwGip3k2bHjjFfp0NTCJGEOGW40v8Q624LmzSPY8sdtwI2I5rpo5Li6hrYw4dRsVOUb5KIzcXRlx07QniMWVcvN7FWmbKKdlkrHUxutOnWUDl1WpRyhwVuKS6MeaFexfjVWvq8gVobLAxebWxUs09ELx8e8uTJxjEc7S3ZeaeIZyx12niu9xFgIJtdea+LA++g0vwVMJqTNeTHqjZwFkkwBuuthwgltiuE8FY02Mhr9COa9RosSZIBYhLJKnQY0mjlq7w5uQFjsw+SGVr9SAdey9SbGCFTq6BrhsnDI07FOCZnYm4SUJcRqwKHwRUkMddthwPNblLTNLDG4Xa4WISzwR08egsAt8s7cPUxrElLkw695dIXO2Gys0dSPIcSNDf6LOfUB77c/8Ad1u09O3yxGB3WOKqP8mib9huGsAjGm+qgnhzvY3he59lrCnyt7BV4Wal3sFzMlymkzZjpKyRCYhW0MqPqConVJSPChc1XbMxUPNQUwzFJkThGlYUNzlPYSnNjU0caYA0KQM++6kZGpBGihXRNSYRDHlkyDOdSTrluNLclYxiVj4yQPQGZSDsOd1BLU2YbjQBJhcDTEZJgCZTdrHj4GfKbHid/p1VabUtUbYO0pPkwMGxaHE45cOkkHnQOzUk51NwNNfmGpaeYWfBE5jzDMC1zCY5A75SeP8ASdDfrfjdS13hYy1wmo7U5h1kkaNDIbENDRubb9wuhxvDZJ4hJJHlqoW2Lo/VHVRjhbcOHAHmRrfTZCSlHVmXNBwntErQ0WliPUND/lWIaQjU+yh8P1We0MgcyRo/Kc9rmue0bsIdqSPqR2JW0640cLdeBUXCnyP5G1wMpnnYqeQ32VSR1uPv0VvDZGubmvumRf6ZczBnVuJmi0pIGu1LQevH6qH8MBsSO+qhTsltaKM7NEzDpbODbq1UREDn2WM91n3bwP1TpdsrnDfhnZDZZWI0gcVNhtXmaBxSVz7aqzLJOFkMEXGdGHUUAXMY5hTLHRdTUVzeazaqVjuqyQmkzoOLa5PKsWwstu5unZMwXxDJE8B7ja67PGqHMDlC86xTD5GOJym11pUo5OGZckZY+Uex4D4gbI0arcfOCLgr59wvFZIXAgm3EL0jAPEokABKoyQcC3FkjM7D8TYpK5pmZlvZV4rO1CsM0ShmaJ5MaYYT4fa0XcbuPFbFFRCMG5uqsFRcW4hTtkJG61qUWrRjlFp0x1Y67e5VR2gsrEh26KvIsOvs2bIv1SIy5IkJQp0MjdCm/h1qeQnCBPVmPYyxTpwp1qfh0v4dPRi2M0U6kbCtAQJfIUtGLYpNjUgYrXkpfKT1FsV426i4uL6jmqeNVOW7wdRe3MdFrNZayzK7B3Sh/wCYxl3EtbZ5Abba+973Puq8uOTXBdgyxi+Sv4DxJssUzNRJFO8SX+Yu9YIPHQgdLdl0FTNYLlcLohTQPaT/ANV7y62Q3sLEHcLGn8Y1Eb7T0sjovknjyh7m8LsOh73HZVxyVwjVLHb2PQIJgefurDrEWOq4/CfFlNNoyZuf+W+8b+wDrX9rrZFcVb8tdlMsX4WqrDmvFsxaONhe6rxYdIz4Hsc3k7M0jta6sx1Omuicanlr13U94sjrJFZs8wJ/Jc63IssexJUzZZLDPGdd8pa7L9CpWy3SmVHAm3+EMmux1HA6FUnwtJJA1O/+VdkfdVH8woNkkiFrix1xtxWtcSs62WWSCEUshYbcFOMq4fRCcL5XZz/iWgewEsJ7LiKSrn8/Kb2uvXKqPzBqsKqwdgdmAFwqXGKbo0Rk2lfZLQ0IcwF2psqtfgTHg6BaNPNlFk8y3KE6G4tnnGN+Cgblgsei5QUc1LJexsDqvoahoGvF3C91Bi3hGKVp9NuoC1wTkuTFklGMuOzz3w5j4IAcdeq6llQCLhYGKeDHQHNHeyt4XTvAsbrLlxavg1Ysmy5NmJyuRPVCNpCsNkUISaJyimW/MUb3qtJMomzqaaFVEj36oULnITJ2jq/LS+WprJFqo5NkeRGRPKLooLG5EZUt0ZkAJlSZUuZIXJMYlkJMyTMkBTxOkD2n79VHNRxyOOYA91fzKu5jgSWm4PDYhUThTtGrFl41bMmXwpTuOYRtB5hoB+qtYfgoiPxuc0Xs02sppakt+K7eGu106Ou5i46KrddM0ez6ZZ8sKENAJI0UktQCNCPdUnX5gqVr6I0yyJPZBcqdyFL5miLFQ9xTXFIddkOQBBK22qaHKcG6PICB2QmsAWdWYm0blT19EbGy5bEsLkPEqp2mWxp8o0zXA6hIzEgDZVsJw7SxKMQwwjUFNKxtnb4LiTS0LoI6kEXXktHUSR6XNltwY8QNStUMrj2YcmHZnT4xI06c1lNgAVCLEC83V6OVVSy7Muhj1iNkiVWRtlolwVGoeFBotTKMt0jAnvckBVZIMyVMQpbMVHc3SEpLoJW+zl0ISmFyVxUTilYUPzpC5RpUrHQpckzJpQixi3SXRZBCAC6LppSIEJLA2T0uAIsd1BHQNYCGNAB10U46cNewWDP4sjil8qVkjbkBrg0OBubC4vf9Vmyx5s3YG5RpfRryUFxvZQOpi3YrSfNYWtvss6Sa26glEm3Ihe9w3Q2fgj8T0SZmu4aosVE7eiHyfuqtnN2OnVSMlvuE7QMsAp7HqFluCkPTUqSINlh5GW5/+ngFn1MAIKeajNIQPhi9Nxs6T5j7bfVE79FGbRPGZMTcrlJNqo6iYNKpSYk0KtyLaND8MCNlC/DgdlHBXgq/DOCmpCaIoKTKpC4hWmm6JILhDV9AnRRkrLKt5906sp1Va2yXI+CzdKCoA9PzJCJroUOZKgDukhTkhC6JyyNyjKlITCFFjGISkJEgBCEJgKkKVCYhhCYVIUwoAkpZg3MTy/unvfERfKw8dWtVRyrPjNrB1u4uqp7fRfjlGqkW5n3vb9llTMeT8oHQapz43/zB/wCH7qvIJRs9v0sqdZfaL94fpOIbDVI5wGyoyGU7uHsmSPdyJSaY01+lx1Se6aJuipsc4/K4/wDaVZivf1Me0DiWuAUfYdouxyi2uidJJlaXjV2jYxv+Y7QH2FyoWvYRuFHPczNjHwwC7usrhr9BopQf2El9Fqlp8rQ3XvzPEpZo76BHn81Kwgp2mR5RgVmGPcd1i1WGOB4ruZZGt1do2xJI0sADqsXzHuOdvo/h2J9yQfp+qrlKMCW/6c/DAWrTpbq1JkdpI3yncHsB8s/1N4dxp2ToadzLXF2nZ7Tdp7EI2UkSUizTvKmfVWSZdFm1r0uifY+oqbqqTdVDIVIx6BEjgnNKbdKCgCS6E26EAegpEIXQOWIUxwQhAxhCLIQkAtklkqExDSEhQhADSmFKhICNyhehCQyu8qu8oQosmiFyYUIUCRLTHVb1G5CFfiKshcNNG74mMd1LQT9Vk0/h0sdM8TOe6V5fZ7RlAttzv1+yEK+WOMu0VRyyj0zOqQ5jsrxY9DcKWGVCFyci1m0jrQe0E2V8Tdm8to+e7ndg6zW/UE+wXKYjWSGV7onuYYRlDdMpseI2NzbfghCfipTyS2MnktqqNCixgPDWygBzhcFoOUi4ANtwdRz3V57vLD7Ehpyktv6Scw1tz0QhQ8rHHFJa/Y/Gm5Pk0XnT2WdO2+6EJm1EHkBL5CEJiE8tJkQhRALIQhM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4594" name="AutoShape 18" descr="data:image/jpeg;base64,/9j/4AAQSkZJRgABAQAAAQABAAD/2wCEAAkGBxISEBAQEBAQDxEQEBAQDxAPDw8PDw8QFREWFhUSFRUYHSggGBolGxUVITEhJSkrLi4uFx8zODMtNygtLisBCgoKDg0OGhAQGy0lHyUtLSsrKy0tLS0tLS0tLS0tKystLS0tLS0tLS0tLS0tLS0tLSstLS0tLS0tLS0tLS0tK//AABEIALcBEwMBIgACEQEDEQH/xAAcAAABBQEBAQAAAAAAAAAAAAAAAQIDBAUGBwj/xAA7EAABAwIEBAQEBAUCBwAAAAABAAIDBBEFEiExQVFhcQYTIoEyQpGhFCOx4VJTcsHRYvAVJEOCkqLx/8QAGQEAAgMBAAAAAAAAAAAAAAAAAAECAwQF/8QAJBEAAgICAgIDAAMBAAAAAAAAAAECEQMSITEEIhNBUWFxgTP/2gAMAwEAAhEDEQA/APcEIQojBCEIAEIQgAQhCABCEIAEIQgAQhCABCEIAEIQgAQhCAEUFS3RWCo5RoozVocezMmZpdUZnXC1OYWNU6PI57LBm4VmzHy6MaoNnFVcQkFrq5WNu5ZeID02WeCWjZpvlIw8SqzdGFVpZKBfRwVergJKhlYWyMPJEeRy4JfEZAkJ5hZnhnEMtQBf49CrPiCXNZck2fJUtIPG6ePE5JsUp00eo1rtCs9rvQ4HgpfPzMa7mFGW6E9FXFcMtMwScfb2WRicdj73W+6C7LjusnFG3APRN9oT6MVp02QpS1C0JFJ9SoQhdM5YIQhAAhCEACEIQAjnWTTIoqlh3CzKirDPjdbvonwBqGpAOvFTArDbIHjQ3BVqlqMtgdRwPJSq1aF0aaEjXX2QXKAxUJLougBUJt0hcgB90l1GXJpegB75AN1RlxJu10Yg/wBJ7LzjEKqXzHWcRqoykl2SjFs701zb7hUqqoYTfRcMZJj85UDquYH4iVU1Bqi1OSOuqJW34LIxFuYXCxX1r9LkraopwWjW9wrI+NjnBpB88oyTMnzGk2OjlmY87KQeSsY2bSjLz0VDxS60Id0XMcNZUbtrVmPiFeDpfVY1RSk/mgbHXsoKeN0jr3O677BsJuyzhe4XXweNWPkw5M3sQ4DUZ4BzatJswIslpsNZGHhuhtqOarRRaZvYrm5PHcMri/7NmPMpQTQR1AaCCdlmVYuDyzadinYlDdxsbXT/ACfR2ASnirHGRJZLk0Y749ShTS/EUJoifTCEIXROYCEIQAISXRdACoTbpMyAHrNxTD2yNNwCr2ZUMTrMosOKUmkrZKKbdIzqeFsex0H0CsMlB21WPX4oxsZbcXVfAnuOt7gqMMiukXzw1DZnTw1BZ1H6KliFfc6OtbgrDVm4vhxe0lhyuA0VzW3XZVicYy9+ixh+Na5XG/VbbJgRcFedYbna8teLOB1/ZdJDUlo0+ipi39luXEr9ToTImmRUYajME4vVlGVlkyphlVcuSXToAq33aVwGKMtIV3r9lx/iKGzsypzR4LcT5M6N4VaZNL7KPNdZWjQR1DdNFmmvdHcArWkCwcTj1VmNtMjJFqOo8wtJ1IcPopfEcGeK3RY+FS2kA6rqXUhewncEFReO8pap+hyGG4e0s03BC7TDpcoYD/srKocMMe3ErWazSx3XdSionOd3waNbE11nDQ2t9lzJcWucOF1pVNS5oAsdws2od6ndbLl+VKPyRa/lGvBCcYSUgdBd1ztZNMfpPZRYjVlg05KSjeTHc7kKjJXwL9Lo/wDRsxpR6ilUdQ71u7oVBYfS90XUZeml66JzCXMkLlAZEwyoAsF6aXqs6ZRmZAFsyJpkVQSE7apr3EbgjvomBbMqzcSp840KkzIuk4pqmCk4u0cfXeGnuJOYnoVfwUuiGR4226roCVn1RG6zzisfMTZjyyyqpFkVXIJzavmsx+IRtGrgFnS49EfS14J6FRWdonHBFumbVZTtf6m6OCjZtY6EKlh9QS6+bRa88AcLjQjktcZKav7KMi+OWq5RDTyZTZaAKxHSa2O4+6v0dRcI6KZr7Ll00lML03OmVkt1heIILsK2QVWxGO7SlJWiUXTOAcmWVmqjyvI6qJYDYRFZeJs0Wu4KnWx3BTXYmcvA/LK3uvT8CaPKs62115dWNyvB5OB+66eqxV8XlZfhkbp3W7FG3ZTJ0jWrKtjXkA7FXKOnLgJj8PDr1XL1dCXN8zMbk668122AuD6XJyFitz2XZmqLM6skaRoufxCL1AXtqFpykB4j5HREmG+Z67/CVzfIxpZFX4bcL9WcrjkpD2tvvYLZo2+i3+lc9i0WeqAvs4BdNG2zT0Cy5XUEi7HH2bOTm+J3c/qlT3MuSep/VIoImfRjplG6ZVS9NLl0aObZYMqYZFDmSZ0CJS5JdR50mdAFqCbKb2vpZOkYHsyRu8ogWblAAbbYZdrKn5ihlqC0h2YZdnNNgb30c3n1Ha3ItOhpXwWYyQGh9sxuDbbMP21T7rI8R075YvNhJE0XqAbu8A3sOo3HuOKbgeMtqI76CRthI0fZw6H9k3+i1o2XKhUwXVjzVFJIqM0dkX4JUzAr8Ea/4ibd0yiwCFuzRdbc1iNyFnyUchBMcrezmkfcFZvicfo2fKmuyaOBjCr0WIMa0jcrhcWZWNNnOA5EG4I6KvQvmb6i7N3ThNpknjTX6d2xge0k6FRUDyHEHnusKgxZ+ztOyuMxE5ttFp+VNIqXjN7NujoHSJA9Zzai6sRyKxcnPaovNciQXBUbCpRsp0ROOxqGz781mELoPE1g3NyK5L/iTNiVglGpM2xfCLZUMw0KYa1vNQVVUMtwlTGYeLQ7rc8MxNqYWxPF3RXyniueqKwOJBV7wlW+XP0PDmOK2+O6dFOTo2aiQMDmH5TYXW54RnDo3gaWuuZ8ZRuEwc0flvbe/VavgCZ35jSPTwPNdWXMOTCr246GOb/zEnJvHqtWKQCEnibqnidmF3NzlJBby3E7NB/RcjPPecmv6OljjrFL/TkaGEyVb38GuK35BZkh6FQ+H6PR7v4nE/dXMUZljIHHRYfJlzx0uDRhXBz8NES0G26F11HRgRtFuCFFSLNTsjKmmZZhqkx1WuhscvU1DMmmZZJrEw1iWw9TX89IZ1imt6ppreqWwam2Z1meIC1zf4hkLXdDc/5+yr/jFn4pI8scW6g/ELqjPP14NfiRSnyWvB3iEvc+ne7NJBazidZIzqL9Rtfom+I6V1LMKyDSKQ+sfKx53B/0u+x9lxdFMYapsrASdn2+Zt9u/JeqNmifFkmH5cwylrwWjUf+p/uOasw5bXI/Jw1K4obh9T50YkjsQdCLi7HDdp6hTsjLi7McoA1PIX4LiIJpcMq3QyEyQyepj/5sd9H/ANbb2P1+a4d4gxaVwtE8Zbh1rkBwOgN+n91Zk9SnDDZ9nW1czI2H13FuJBWXhuLNcLX7np/nguOBmlJjleWDb0bn3K6PBaKGnsQ58jzsXm9uwGip3k2bHjjFfp0NTCJGEOGW40v8Q624LmzSPY8sdtwI2I5rpo5Li6hrYw4dRsVOUb5KIzcXRlx07QniMWVcvN7FWmbKKdlkrHUxutOnWUDl1WpRyhwVuKS6MeaFexfjVWvq8gVobLAxebWxUs09ELx8e8uTJxjEc7S3ZeaeIZyx12niu9xFgIJtdea+LA++g0vwVMJqTNeTHqjZwFkkwBuuthwgltiuE8FY02Mhr9COa9RosSZIBYhLJKnQY0mjlq7w5uQFjsw+SGVr9SAdey9SbGCFTq6BrhsnDI07FOCZnYm4SUJcRqwKHwRUkMddthwPNblLTNLDG4Xa4WISzwR08egsAt8s7cPUxrElLkw695dIXO2Gys0dSPIcSNDf6LOfUB77c/8Ad1u09O3yxGB3WOKqP8mib9huGsAjGm+qgnhzvY3he59lrCnyt7BV4Wal3sFzMlymkzZjpKyRCYhW0MqPqConVJSPChc1XbMxUPNQUwzFJkThGlYUNzlPYSnNjU0caYA0KQM++6kZGpBGihXRNSYRDHlkyDOdSTrluNLclYxiVj4yQPQGZSDsOd1BLU2YbjQBJhcDTEZJgCZTdrHj4GfKbHid/p1VabUtUbYO0pPkwMGxaHE45cOkkHnQOzUk51NwNNfmGpaeYWfBE5jzDMC1zCY5A75SeP8ASdDfrfjdS13hYy1wmo7U5h1kkaNDIbENDRubb9wuhxvDZJ4hJJHlqoW2Lo/VHVRjhbcOHAHmRrfTZCSlHVmXNBwntErQ0WliPUND/lWIaQjU+yh8P1We0MgcyRo/Kc9rmue0bsIdqSPqR2JW0640cLdeBUXCnyP5G1wMpnnYqeQ32VSR1uPv0VvDZGubmvumRf6ZczBnVuJmi0pIGu1LQevH6qH8MBsSO+qhTsltaKM7NEzDpbODbq1UREDn2WM91n3bwP1TpdsrnDfhnZDZZWI0gcVNhtXmaBxSVz7aqzLJOFkMEXGdGHUUAXMY5hTLHRdTUVzeazaqVjuqyQmkzoOLa5PKsWwstu5unZMwXxDJE8B7ja67PGqHMDlC86xTD5GOJym11pUo5OGZckZY+Uex4D4gbI0arcfOCLgr59wvFZIXAgm3EL0jAPEokABKoyQcC3FkjM7D8TYpK5pmZlvZV4rO1CsM0ShmaJ5MaYYT4fa0XcbuPFbFFRCMG5uqsFRcW4hTtkJG61qUWrRjlFp0x1Y67e5VR2gsrEh26KvIsOvs2bIv1SIy5IkJQp0MjdCm/h1qeQnCBPVmPYyxTpwp1qfh0v4dPRi2M0U6kbCtAQJfIUtGLYpNjUgYrXkpfKT1FsV426i4uL6jmqeNVOW7wdRe3MdFrNZayzK7B3Sh/wCYxl3EtbZ5Abba+973Puq8uOTXBdgyxi+Sv4DxJssUzNRJFO8SX+Yu9YIPHQgdLdl0FTNYLlcLohTQPaT/ANV7y62Q3sLEHcLGn8Y1Eb7T0sjovknjyh7m8LsOh73HZVxyVwjVLHb2PQIJgefurDrEWOq4/CfFlNNoyZuf+W+8b+wDrX9rrZFcVb8tdlMsX4WqrDmvFsxaONhe6rxYdIz4Hsc3k7M0jta6sx1Omuicanlr13U94sjrJFZs8wJ/Jc63IssexJUzZZLDPGdd8pa7L9CpWy3SmVHAm3+EMmux1HA6FUnwtJJA1O/+VdkfdVH8woNkkiFrix1xtxWtcSs62WWSCEUshYbcFOMq4fRCcL5XZz/iWgewEsJ7LiKSrn8/Kb2uvXKqPzBqsKqwdgdmAFwqXGKbo0Rk2lfZLQ0IcwF2psqtfgTHg6BaNPNlFk8y3KE6G4tnnGN+Cgblgsei5QUc1LJexsDqvoahoGvF3C91Bi3hGKVp9NuoC1wTkuTFklGMuOzz3w5j4IAcdeq6llQCLhYGKeDHQHNHeyt4XTvAsbrLlxavg1Ysmy5NmJyuRPVCNpCsNkUISaJyimW/MUb3qtJMomzqaaFVEj36oULnITJ2jq/LS+WprJFqo5NkeRGRPKLooLG5EZUt0ZkAJlSZUuZIXJMYlkJMyTMkBTxOkD2n79VHNRxyOOYA91fzKu5jgSWm4PDYhUThTtGrFl41bMmXwpTuOYRtB5hoB+qtYfgoiPxuc0Xs02sppakt+K7eGu106Ou5i46KrddM0ez6ZZ8sKENAJI0UktQCNCPdUnX5gqVr6I0yyJPZBcqdyFL5miLFQ9xTXFIddkOQBBK22qaHKcG6PICB2QmsAWdWYm0blT19EbGy5bEsLkPEqp2mWxp8o0zXA6hIzEgDZVsJw7SxKMQwwjUFNKxtnb4LiTS0LoI6kEXXktHUSR6XNltwY8QNStUMrj2YcmHZnT4xI06c1lNgAVCLEC83V6OVVSy7Muhj1iNkiVWRtlolwVGoeFBotTKMt0jAnvckBVZIMyVMQpbMVHc3SEpLoJW+zl0ISmFyVxUTilYUPzpC5RpUrHQpckzJpQixi3SXRZBCAC6LppSIEJLA2T0uAIsd1BHQNYCGNAB10U46cNewWDP4sjil8qVkjbkBrg0OBubC4vf9Vmyx5s3YG5RpfRryUFxvZQOpi3YrSfNYWtvss6Sa26glEm3Ihe9w3Q2fgj8T0SZmu4aosVE7eiHyfuqtnN2OnVSMlvuE7QMsAp7HqFluCkPTUqSINlh5GW5/+ngFn1MAIKeajNIQPhi9Nxs6T5j7bfVE79FGbRPGZMTcrlJNqo6iYNKpSYk0KtyLaND8MCNlC/DgdlHBXgq/DOCmpCaIoKTKpC4hWmm6JILhDV9AnRRkrLKt5906sp1Va2yXI+CzdKCoA9PzJCJroUOZKgDukhTkhC6JyyNyjKlITCFFjGISkJEgBCEJgKkKVCYhhCYVIUwoAkpZg3MTy/unvfERfKw8dWtVRyrPjNrB1u4uqp7fRfjlGqkW5n3vb9llTMeT8oHQapz43/zB/wCH7qvIJRs9v0sqdZfaL94fpOIbDVI5wGyoyGU7uHsmSPdyJSaY01+lx1Se6aJuipsc4/K4/wDaVZivf1Me0DiWuAUfYdouxyi2uidJJlaXjV2jYxv+Y7QH2FyoWvYRuFHPczNjHwwC7usrhr9BopQf2El9Fqlp8rQ3XvzPEpZo76BHn81Kwgp2mR5RgVmGPcd1i1WGOB4ruZZGt1do2xJI0sADqsXzHuOdvo/h2J9yQfp+qrlKMCW/6c/DAWrTpbq1JkdpI3yncHsB8s/1N4dxp2ToadzLXF2nZ7Tdp7EI2UkSUizTvKmfVWSZdFm1r0uifY+oqbqqTdVDIVIx6BEjgnNKbdKCgCS6E26EAegpEIXQOWIUxwQhAxhCLIQkAtklkqExDSEhQhADSmFKhICNyhehCQyu8qu8oQosmiFyYUIUCRLTHVb1G5CFfiKshcNNG74mMd1LQT9Vk0/h0sdM8TOe6V5fZ7RlAttzv1+yEK+WOMu0VRyyj0zOqQ5jsrxY9DcKWGVCFyci1m0jrQe0E2V8Tdm8to+e7ndg6zW/UE+wXKYjWSGV7onuYYRlDdMpseI2NzbfghCfipTyS2MnktqqNCixgPDWygBzhcFoOUi4ANtwdRz3V57vLD7Ehpyktv6Scw1tz0QhQ8rHHFJa/Y/Gm5Pk0XnT2WdO2+6EJm1EHkBL5CEJiE8tJkQhRALIQhM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4596" name="Picture 20"/>
          <p:cNvPicPr>
            <a:picLocks noChangeAspect="1" noChangeArrowheads="1"/>
          </p:cNvPicPr>
          <p:nvPr/>
        </p:nvPicPr>
        <p:blipFill>
          <a:blip r:embed="rId3"/>
          <a:srcRect l="41250" t="45222" r="41250" b="35334"/>
          <a:stretch>
            <a:fillRect/>
          </a:stretch>
        </p:blipFill>
        <p:spPr bwMode="auto">
          <a:xfrm>
            <a:off x="838200" y="4724400"/>
            <a:ext cx="3048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Zástupný symbol čísla snímky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143000" y="1219200"/>
            <a:ext cx="7543800" cy="4800600"/>
          </a:xfrm>
        </p:spPr>
        <p:txBody>
          <a:bodyPr>
            <a:noAutofit/>
          </a:bodyPr>
          <a:lstStyle/>
          <a:p>
            <a:pPr marL="457200" lvl="0" indent="-457200">
              <a:buNone/>
            </a:pPr>
            <a:r>
              <a:rPr lang="sk-SK" sz="2500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Nedávaj nikomu adresu ani telefón. Nevieš, kto sa skrýva za monitorom na druhej strane.</a:t>
            </a:r>
          </a:p>
          <a:p>
            <a:pPr marL="457200" lvl="0" indent="-457200">
              <a:buNone/>
            </a:pPr>
            <a:r>
              <a:rPr lang="sk-SK" sz="2500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Neposielaj nikomu, koho nepoznáš, svoju fotku (akúkoľvek).</a:t>
            </a:r>
          </a:p>
          <a:p>
            <a:pPr marL="457200" lvl="0" indent="-457200">
              <a:buNone/>
            </a:pPr>
            <a:r>
              <a:rPr lang="sk-SK" sz="2500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Udržuj heslá (k emailu a ostatné) v tajnosti, nedávaj ich ani blízkemu kamarátovi.</a:t>
            </a:r>
          </a:p>
          <a:p>
            <a:pPr marL="457200" lvl="0" indent="-457200">
              <a:buNone/>
            </a:pPr>
            <a:r>
              <a:rPr lang="sk-SK" sz="2500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Nikdy neodpovedaj na neslušné, hrubé alebo vulgárne emaily a odkazy. IGNORUJ ICH!</a:t>
            </a:r>
          </a:p>
          <a:p>
            <a:pPr marL="457200" lvl="0" indent="-457200">
              <a:buNone/>
            </a:pPr>
            <a:r>
              <a:rPr lang="sk-SK" sz="2500" dirty="0" smtClean="0">
                <a:solidFill>
                  <a:srgbClr val="E3641D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Nikdy si nedohaduj stretnutie cez internet bez toho, aby si to povedal niekomu inému a bez toho, aby si tú osobu poznal!</a:t>
            </a:r>
            <a:endParaRPr lang="sk-SK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914400" y="381000"/>
            <a:ext cx="7772400" cy="808038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641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DESATORO bezpečnosti</a:t>
            </a:r>
            <a:r>
              <a:rPr kumimoji="0" lang="sk-SK" sz="3600" b="1" i="0" u="none" strike="noStrike" kern="1200" cap="none" spc="0" normalizeH="0" noProof="0" dirty="0" smtClean="0">
                <a:ln>
                  <a:noFill/>
                </a:ln>
                <a:solidFill>
                  <a:srgbClr val="E3641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na internete</a:t>
            </a:r>
            <a:endParaRPr kumimoji="0" lang="sk-SK" sz="3600" b="1" i="0" u="none" strike="noStrike" kern="1200" cap="none" spc="0" normalizeH="0" baseline="0" noProof="0" dirty="0">
              <a:ln>
                <a:noFill/>
              </a:ln>
              <a:solidFill>
                <a:srgbClr val="E3641D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2" descr="https://kolky.sk/wp-content/uploads/2019/10/pravidla-300x300.jpg"/>
          <p:cNvPicPr>
            <a:picLocks noChangeAspect="1" noChangeArrowheads="1"/>
          </p:cNvPicPr>
          <p:nvPr/>
        </p:nvPicPr>
        <p:blipFill>
          <a:blip r:embed="rId2"/>
          <a:srcRect l="22449" r="20408"/>
          <a:stretch>
            <a:fillRect/>
          </a:stretch>
        </p:blipFill>
        <p:spPr bwMode="auto">
          <a:xfrm>
            <a:off x="152400" y="1219200"/>
            <a:ext cx="1066800" cy="1866900"/>
          </a:xfrm>
          <a:prstGeom prst="rect">
            <a:avLst/>
          </a:prstGeom>
          <a:noFill/>
        </p:spPr>
      </p:pic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jetok">
  <a:themeElements>
    <a:clrScheme name="Majetok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ajetok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ajetok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232</TotalTime>
  <Words>732</Words>
  <PresentationFormat>Prezentácia na obrazovke (4:3)</PresentationFormat>
  <Paragraphs>81</Paragraphs>
  <Slides>18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Majetok</vt:lpstr>
      <vt:lpstr>BEZPEČNOSŤ NA INTERNETE A RIZIKÁ INTERNETU</vt:lpstr>
      <vt:lpstr>Je internet bezpečný alebo si musíme na niektoré veci dávať pozor?  Je bezpečné len tak zverejňovať údaje o sebe a svoje fotky?   Odpovede na tieto otázky a mnohé ďalšie sa dozviete v tejto prezentácii.  </vt:lpstr>
      <vt:lpstr>Nevhodný obsah na internete a zneužitie údajov</vt:lpstr>
      <vt:lpstr>Snímka 4</vt:lpstr>
      <vt:lpstr>Je obsah, teda to, čo zverejňujeme jedinou vecou, na ktorú si musíme dávať pozor?   NIE!  Nástrah na internete je omnoho viac.  </vt:lpstr>
      <vt:lpstr>Kyberšikana</vt:lpstr>
      <vt:lpstr>Dôvera bez overovania</vt:lpstr>
      <vt:lpstr>Závislosť na hrách, sociálnych sieťach</vt:lpstr>
      <vt:lpstr>Snímka 9</vt:lpstr>
      <vt:lpstr>Snímka 10</vt:lpstr>
      <vt:lpstr>Počítačové hry</vt:lpstr>
      <vt:lpstr>Snímka 12</vt:lpstr>
      <vt:lpstr>Teraz prejdeme na písanie poznámok, aby sme si tie dôležité veci zapamätali.    </vt:lpstr>
      <vt:lpstr>Snímka 14</vt:lpstr>
      <vt:lpstr>Snímka 15</vt:lpstr>
      <vt:lpstr>Snímka 16</vt:lpstr>
      <vt:lpstr>Snímka 17</vt:lpstr>
      <vt:lpstr>Snímka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DIGITÁLNE MÉDIÁ</dc:title>
  <dc:creator>Neviem</dc:creator>
  <cp:lastModifiedBy>Neviem</cp:lastModifiedBy>
  <cp:revision>35</cp:revision>
  <dcterms:created xsi:type="dcterms:W3CDTF">2020-04-05T12:30:47Z</dcterms:created>
  <dcterms:modified xsi:type="dcterms:W3CDTF">2020-05-06T09:21:10Z</dcterms:modified>
</cp:coreProperties>
</file>