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6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C99E6B-EC1B-4971-9E52-7E2B4DB43661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AE9CDC-CA9A-49F0-B2D4-FA9F5BA396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k.wikipedia.org/wiki/Bazal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Atlantick%C3%BD_oce%C3%A1n" TargetMode="External"/><Relationship Id="rId3" Type="http://schemas.openxmlformats.org/officeDocument/2006/relationships/hyperlink" Target="https://sk.wikipedia.org/w/index.php?title=South_Lanarkshire&amp;action=edit&amp;redlink=1" TargetMode="External"/><Relationship Id="rId7" Type="http://schemas.openxmlformats.org/officeDocument/2006/relationships/hyperlink" Target="https://sk.wikipedia.org/wiki/Luanda" TargetMode="External"/><Relationship Id="rId2" Type="http://schemas.openxmlformats.org/officeDocument/2006/relationships/hyperlink" Target="https://sk.wikipedia.org/wiki/Blantyr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k.wikipedia.org/wiki/Afrika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sk.wikipedia.org/wiki/Vikt%C3%B3riine_vodop%C3%A1dy" TargetMode="External"/><Relationship Id="rId10" Type="http://schemas.openxmlformats.org/officeDocument/2006/relationships/hyperlink" Target="https://sk.wikipedia.org/wiki/Zambezi" TargetMode="External"/><Relationship Id="rId4" Type="http://schemas.openxmlformats.org/officeDocument/2006/relationships/hyperlink" Target="https://sk.wikipedia.org/wiki/%C5%A0k%C3%B3tsko" TargetMode="External"/><Relationship Id="rId9" Type="http://schemas.openxmlformats.org/officeDocument/2006/relationships/hyperlink" Target="https://sk.wikipedia.org/w/index.php?title=Quelimane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Viktóriine vodopády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Nebezpečná zábava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4329114" cy="45720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Viktóriine vodopády patria k obľúbenej turistickej destinácii mnohých turistov. Najnovšie sa turisti rozhodli výhľad na vodopády trochu okoreniť .</a:t>
            </a:r>
          </a:p>
          <a:p>
            <a:r>
              <a:rPr lang="sk-SK" dirty="0" smtClean="0"/>
              <a:t>Odvážlivci sa rozhodli namočiť a fotiť si padajúcu vodu priamo z vrcholu vodopádu.</a:t>
            </a:r>
            <a:endParaRPr lang="sk-SK" dirty="0"/>
          </a:p>
        </p:txBody>
      </p:sp>
      <p:pic>
        <p:nvPicPr>
          <p:cNvPr id="4" name="Obrázok 3" descr="Viktoriine vodopád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3809054" cy="24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Rafting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82808"/>
            <a:ext cx="4786314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    V čase od polovice februára do mája, kedy enormne veľa vody, voda z vodopádov nás popráši tzv. slávny spray, ešte sa len blížite k vstupu do parku. V niektorých úsekoch prší voda doslova zospodu a na vás nezostane ani suchá nitka. Od augusta do novembra málo vody, ale horúco, možnosť zažiť najlepší rafting na svete</a:t>
            </a:r>
            <a:endParaRPr lang="sk-SK" dirty="0"/>
          </a:p>
        </p:txBody>
      </p:sp>
      <p:pic>
        <p:nvPicPr>
          <p:cNvPr id="4" name="Obrázok 3" descr="Rafting a plávanie s krokodílmi na rieke Zambez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737616" cy="31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/>
          <a:lstStyle/>
          <a:p>
            <a:r>
              <a:rPr lang="sk-SK" b="1" dirty="0" smtClean="0"/>
              <a:t>Prechádzky v okolí vodopádu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00174"/>
            <a:ext cx="4757742" cy="5357826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Vodopády môžete pozorovať klasicky „zboku“. To vám umožní turistický chodník vedúci okolo nich. </a:t>
            </a:r>
          </a:p>
          <a:p>
            <a:r>
              <a:rPr lang="sk-SK" dirty="0" smtClean="0"/>
              <a:t>Rovnako zaujímavý je i pohľad zhora (Pri troche obratnosti sa totiž dá vyliezť i nad ne. Tu však pozor. Chvíľa nepozornosti, a hneď vás strhne dravý riečny prúd a ocitnete sa priamo v samotnom pekle!). </a:t>
            </a:r>
          </a:p>
          <a:p>
            <a:r>
              <a:rPr lang="sk-SK" dirty="0" smtClean="0"/>
              <a:t>Pod vodopádmi sa môžete vykúpať v rieke Zambezi. Ľahký vstup a teplá voda sú prísľubom príjemnej relaxácie. Držte sa ale tesne pri brehu, pretože už o niekoľko metrov ďalej je prúd veľmi silný. V okolí Zambezi môžete naraziť na množstvo opíc a </a:t>
            </a:r>
            <a:r>
              <a:rPr lang="sk-SK" dirty="0" err="1" smtClean="0"/>
              <a:t>damanov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 descr="Daman skalní – Wikiped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260" y="857232"/>
            <a:ext cx="35947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500826" y="314324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daman</a:t>
            </a:r>
            <a:endParaRPr lang="sk-SK" dirty="0"/>
          </a:p>
        </p:txBody>
      </p:sp>
      <p:pic>
        <p:nvPicPr>
          <p:cNvPr id="6" name="Obrázok 5" descr="Zlodejské opice kradnú turistom všetko, na čo dočiahn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14753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Mesto Livingstone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4686304" cy="5526138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Neveľké turistické mesto, pomenované po legendárnom objaviteľovi Dávidovi Livingstonovi</a:t>
            </a:r>
          </a:p>
          <a:p>
            <a:r>
              <a:rPr lang="sk-SK" dirty="0" smtClean="0"/>
              <a:t>Vyznačuje sa typickou viktoriánskou koloniálnou architektúrou s domcami s plechovou strechou a drevenou verandou. </a:t>
            </a:r>
          </a:p>
          <a:p>
            <a:r>
              <a:rPr lang="sk-SK" dirty="0" smtClean="0"/>
              <a:t>Nachádza sa tu unikátna zbierka Livingstonových predmetov, vedľa ktorého stojí busta Emila Holuba. </a:t>
            </a:r>
          </a:p>
          <a:p>
            <a:r>
              <a:rPr lang="sk-SK" dirty="0" smtClean="0"/>
              <a:t>Livingstone má pre každého niečo -  romantikov, prieskumníkov aj dobrodruhov. Ponúka napr. prehliadky so sprievodcom do Livingstone </a:t>
            </a:r>
            <a:r>
              <a:rPr lang="sk-SK" dirty="0" err="1" smtClean="0"/>
              <a:t>Reptile</a:t>
            </a:r>
            <a:r>
              <a:rPr lang="sk-SK" dirty="0" smtClean="0"/>
              <a:t> Parku, kde si môžete prehliadnuť nebezpečné krokodíly a hady. Ak túžite po pokojnejšej forme zábavy, </a:t>
            </a:r>
          </a:p>
          <a:p>
            <a:r>
              <a:rPr lang="sk-SK" dirty="0" smtClean="0"/>
              <a:t>Scénu absolútneho uvoľnenia dotvára neuveriteľná prírodná krása okolia.</a:t>
            </a:r>
          </a:p>
          <a:p>
            <a:endParaRPr lang="sk-SK" b="1" dirty="0"/>
          </a:p>
        </p:txBody>
      </p:sp>
      <p:pic>
        <p:nvPicPr>
          <p:cNvPr id="4" name="Obrázok 3" descr="Livingstone Reptile Par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237582" cy="141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vyhliadky na Viktóriine vodopád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59474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Miesto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Južná Afrika</a:t>
            </a:r>
          </a:p>
          <a:p>
            <a:r>
              <a:rPr lang="sk-SK" dirty="0" smtClean="0"/>
              <a:t>Rieka Zambezi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00504"/>
            <a:ext cx="5238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Rozkladajú sa na rozhraní púšte Kalahari a východoafrickej vysočiny.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Zaujímavosti: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72000"/>
          </a:xfrm>
        </p:spPr>
        <p:txBody>
          <a:bodyPr/>
          <a:lstStyle/>
          <a:p>
            <a:r>
              <a:rPr lang="sk-SK" dirty="0" smtClean="0"/>
              <a:t>Vodopády boli objavené v roku 1855 anglickým cestovateľom </a:t>
            </a:r>
            <a:r>
              <a:rPr lang="sk-SK" dirty="0" err="1" smtClean="0"/>
              <a:t>Davidom</a:t>
            </a:r>
            <a:r>
              <a:rPr lang="sk-SK" dirty="0" smtClean="0"/>
              <a:t> </a:t>
            </a:r>
            <a:r>
              <a:rPr lang="sk-SK" dirty="0" err="1" smtClean="0"/>
              <a:t>Livingstonom</a:t>
            </a:r>
            <a:r>
              <a:rPr lang="sk-SK" dirty="0" smtClean="0"/>
              <a:t> </a:t>
            </a:r>
          </a:p>
          <a:p>
            <a:r>
              <a:rPr lang="sk-SK" dirty="0" smtClean="0"/>
              <a:t>Pomenované podľa britskej kráľovnej Viktórie. </a:t>
            </a:r>
          </a:p>
          <a:p>
            <a:r>
              <a:rPr lang="sk-SK" dirty="0" smtClean="0"/>
              <a:t>Pre svoju jedinečnosť boli Viktóriine vodopády v roku 1989 zapísané na zoznam prírodného dedičstva UNESCO.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214842" cy="178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Rozmery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Šírka-1800m</a:t>
            </a:r>
          </a:p>
          <a:p>
            <a:r>
              <a:rPr lang="pl-PL" dirty="0" smtClean="0"/>
              <a:t>Voda padá dole z útesu vysokého 120 m</a:t>
            </a:r>
            <a:r>
              <a:rPr lang="sk-SK" dirty="0" smtClean="0"/>
              <a:t> do úzkeho (130 m) a hlbokého (140 m) kaňonu v </a:t>
            </a:r>
            <a:r>
              <a:rPr lang="sk-SK" dirty="0" smtClean="0">
                <a:hlinkClick r:id="rId2" tooltip="Bazalt"/>
              </a:rPr>
              <a:t>čadiči</a:t>
            </a:r>
            <a:r>
              <a:rPr lang="sk-SK" dirty="0" smtClean="0"/>
              <a:t>.</a:t>
            </a:r>
            <a:endParaRPr lang="pl-PL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8724">
            <a:off x="4576065" y="3703525"/>
            <a:ext cx="4395494" cy="28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Domorodý názov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domorodom jazyku sú vzhľadom k ohlušujúcemu šumu nazývané </a:t>
            </a:r>
            <a:r>
              <a:rPr lang="sk-SK" dirty="0" err="1" smtClean="0">
                <a:solidFill>
                  <a:srgbClr val="FF0000"/>
                </a:solidFill>
              </a:rPr>
              <a:t>Mosi-oa-Tunya</a:t>
            </a:r>
            <a:r>
              <a:rPr lang="sk-SK" dirty="0" smtClean="0">
                <a:solidFill>
                  <a:srgbClr val="FF0000"/>
                </a:solidFill>
              </a:rPr>
              <a:t>,</a:t>
            </a:r>
            <a:r>
              <a:rPr lang="sk-SK" dirty="0" smtClean="0"/>
              <a:t> alebo aj "</a:t>
            </a:r>
            <a:r>
              <a:rPr lang="sk-SK" dirty="0" smtClean="0">
                <a:solidFill>
                  <a:srgbClr val="FF0000"/>
                </a:solidFill>
              </a:rPr>
              <a:t>Hromový dym". </a:t>
            </a:r>
            <a:r>
              <a:rPr lang="sk-SK" dirty="0" smtClean="0"/>
              <a:t>Sú súčasťou rovnako menného národného parku. </a:t>
            </a:r>
          </a:p>
          <a:p>
            <a:r>
              <a:rPr lang="sk-SK" dirty="0" smtClean="0"/>
              <a:t>Ich prvú mapu vytvoril český cestovateľ Emil Holub, ktorý je aj autorom prvej samostatnej publikácie o nich.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Viktóriine vodopády - letecký záber zo strany Zimbabw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Kontrast vyschnutej a tečúcej časti vodopádov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5000660" cy="274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Jeden z prítokov rieky Zambezi. Na ľavej strane sa nachádza Zambia a na pravej strane je Zimbabwe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43576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Devils Pool a odvážlivci na strane Zambi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29000"/>
            <a:ext cx="4809186" cy="240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David Livingstone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4581546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Narodil sa19. marca 1813 v meste </a:t>
            </a:r>
            <a:r>
              <a:rPr lang="sk-SK" dirty="0" err="1" smtClean="0">
                <a:hlinkClick r:id="rId2" tooltip="Blantyre"/>
              </a:rPr>
              <a:t>Blantyre</a:t>
            </a:r>
            <a:r>
              <a:rPr lang="sk-SK" dirty="0" smtClean="0"/>
              <a:t>, v oblasti </a:t>
            </a:r>
            <a:r>
              <a:rPr lang="sk-SK" dirty="0" err="1" smtClean="0">
                <a:hlinkClick r:id="rId3" tooltip="South Lanarkshire (stránka neexistuje)"/>
              </a:rPr>
              <a:t>Lanarkshire</a:t>
            </a:r>
            <a:r>
              <a:rPr lang="sk-SK" dirty="0" smtClean="0"/>
              <a:t> v </a:t>
            </a:r>
            <a:r>
              <a:rPr lang="sk-SK" dirty="0" smtClean="0">
                <a:hlinkClick r:id="rId4" tooltip="Škótsko"/>
              </a:rPr>
              <a:t>Škótsku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Bol prvým Európanom, ktorý videl vodopády </a:t>
            </a:r>
            <a:r>
              <a:rPr lang="sk-SK" dirty="0" err="1" smtClean="0"/>
              <a:t>Mosi-oa-Tunya</a:t>
            </a:r>
            <a:r>
              <a:rPr lang="sk-SK" dirty="0" smtClean="0"/>
              <a:t> ("dym, ktorý hrmí"), ktoré následne premenoval na </a:t>
            </a:r>
            <a:r>
              <a:rPr lang="sk-SK" dirty="0" smtClean="0">
                <a:hlinkClick r:id="rId5" tooltip="Viktóriine vodopády"/>
              </a:rPr>
              <a:t>Viktóriine vodopády</a:t>
            </a:r>
            <a:r>
              <a:rPr lang="sk-SK" dirty="0" smtClean="0"/>
              <a:t> podľa svojej panovníčky.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Bol tiež jedným z prvých západných cestovateľov, ktorý podnikol transkontinentálny prechod </a:t>
            </a:r>
            <a:r>
              <a:rPr lang="sk-SK" dirty="0" smtClean="0">
                <a:hlinkClick r:id="rId6" tooltip="Afrika"/>
              </a:rPr>
              <a:t>Afriky</a:t>
            </a:r>
            <a:r>
              <a:rPr lang="sk-SK" dirty="0" smtClean="0"/>
              <a:t> z </a:t>
            </a:r>
            <a:r>
              <a:rPr lang="sk-SK" dirty="0" smtClean="0">
                <a:hlinkClick r:id="rId7" tooltip="Luanda"/>
              </a:rPr>
              <a:t>Luanda</a:t>
            </a:r>
            <a:r>
              <a:rPr lang="sk-SK" dirty="0" smtClean="0"/>
              <a:t> na pobreží </a:t>
            </a:r>
            <a:r>
              <a:rPr lang="sk-SK" dirty="0" smtClean="0">
                <a:hlinkClick r:id="rId8" tooltip="Atlantický oceán"/>
              </a:rPr>
              <a:t>Atlantiku</a:t>
            </a:r>
            <a:r>
              <a:rPr lang="sk-SK" dirty="0" smtClean="0"/>
              <a:t> po </a:t>
            </a:r>
            <a:r>
              <a:rPr lang="sk-SK" dirty="0" err="1" smtClean="0">
                <a:hlinkClick r:id="rId9" tooltip="Quelimane (stránka neexistuje)"/>
              </a:rPr>
              <a:t>Quelimane</a:t>
            </a:r>
            <a:r>
              <a:rPr lang="sk-SK" dirty="0" smtClean="0"/>
              <a:t> pri ústí </a:t>
            </a:r>
            <a:r>
              <a:rPr lang="sk-SK" dirty="0" smtClean="0">
                <a:hlinkClick r:id="rId10" tooltip="Zambezi"/>
              </a:rPr>
              <a:t>Zambezi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 descr="škótsky cestovateľ a misionár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214422"/>
            <a:ext cx="439102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Turizmus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 okolí vodopádov sa môžu turisti ubytovať v hosteloch, či luxusných bungalovoch. </a:t>
            </a:r>
          </a:p>
          <a:p>
            <a:r>
              <a:rPr lang="sk-SK" dirty="0" smtClean="0"/>
              <a:t>Dobrodruhovia ocenia možnosť plaviť sa po rieke Zambezi na kanoe a </a:t>
            </a:r>
            <a:r>
              <a:rPr lang="sk-SK" dirty="0" err="1" smtClean="0"/>
              <a:t>raftoch</a:t>
            </a:r>
            <a:r>
              <a:rPr lang="sk-SK" dirty="0" smtClean="0"/>
              <a:t>, prejsť sa na horskom bicykli, alebo na koňoch.</a:t>
            </a:r>
          </a:p>
          <a:p>
            <a:r>
              <a:rPr lang="sk-SK" dirty="0" smtClean="0"/>
              <a:t> Najväčší odvážlivci si iste radi skočia </a:t>
            </a:r>
            <a:r>
              <a:rPr lang="sk-SK" dirty="0" err="1" smtClean="0"/>
              <a:t>bungee</a:t>
            </a:r>
            <a:r>
              <a:rPr lang="sk-SK" dirty="0" smtClean="0"/>
              <a:t> </a:t>
            </a:r>
            <a:r>
              <a:rPr lang="sk-SK" dirty="0" err="1" smtClean="0"/>
              <a:t>jumpinga</a:t>
            </a:r>
            <a:r>
              <a:rPr lang="sk-SK" dirty="0" smtClean="0"/>
              <a:t> zhliadnu k vodopádom z paluby helikoptéry. </a:t>
            </a:r>
          </a:p>
          <a:p>
            <a:r>
              <a:rPr lang="sk-SK" dirty="0" smtClean="0"/>
              <a:t>S tradičným životom miestnych obyvateľov vás zoznámia v dedinách </a:t>
            </a:r>
            <a:r>
              <a:rPr lang="sk-SK" dirty="0" err="1" smtClean="0"/>
              <a:t>Mukuni</a:t>
            </a:r>
            <a:r>
              <a:rPr lang="sk-SK" dirty="0" smtClean="0"/>
              <a:t> a </a:t>
            </a:r>
            <a:r>
              <a:rPr lang="sk-SK" dirty="0" err="1" smtClean="0"/>
              <a:t>Maramba</a:t>
            </a:r>
            <a:r>
              <a:rPr lang="sk-SK" dirty="0" smtClean="0"/>
              <a:t> na území národného parku.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502</Words>
  <Application>Microsoft Office PowerPoint</Application>
  <PresentationFormat>Prezentácia na obrazovke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Nadšenie</vt:lpstr>
      <vt:lpstr> </vt:lpstr>
      <vt:lpstr>Miesto</vt:lpstr>
      <vt:lpstr>Poloha</vt:lpstr>
      <vt:lpstr>Zaujímavosti:</vt:lpstr>
      <vt:lpstr>Rozmery</vt:lpstr>
      <vt:lpstr>Domorodý názov</vt:lpstr>
      <vt:lpstr>Snímka 7</vt:lpstr>
      <vt:lpstr>David Livingstone </vt:lpstr>
      <vt:lpstr>Turizmus</vt:lpstr>
      <vt:lpstr>Nebezpečná zábava</vt:lpstr>
      <vt:lpstr>Rafting</vt:lpstr>
      <vt:lpstr>Prechádzky v okolí vodopádu</vt:lpstr>
      <vt:lpstr>Mesto Livingstone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Viktóriine vodopády </dc:title>
  <dc:creator>Student</dc:creator>
  <cp:lastModifiedBy>Iveta Nemcova</cp:lastModifiedBy>
  <cp:revision>17</cp:revision>
  <dcterms:created xsi:type="dcterms:W3CDTF">2015-10-27T12:00:48Z</dcterms:created>
  <dcterms:modified xsi:type="dcterms:W3CDTF">2021-12-16T15:19:05Z</dcterms:modified>
</cp:coreProperties>
</file>