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usz kuźma" initials="dk" lastIdx="1" clrIdx="0">
    <p:extLst>
      <p:ext uri="{19B8F6BF-5375-455C-9EA6-DF929625EA0E}">
        <p15:presenceInfo xmlns:p15="http://schemas.microsoft.com/office/powerpoint/2012/main" userId="443fce3599bcb0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6532" autoAdjust="0"/>
  </p:normalViewPr>
  <p:slideViewPr>
    <p:cSldViewPr>
      <p:cViewPr varScale="1">
        <p:scale>
          <a:sx n="71" d="100"/>
          <a:sy n="71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8T16:28:49.01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8265B-5C52-4D36-9897-75BC5CA6F1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FB3D0F-3991-4D8C-BBDF-7EAA953019E9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wiedza</a:t>
          </a:r>
        </a:p>
      </dgm:t>
    </dgm:pt>
    <dgm:pt modelId="{5240FB43-C66A-418A-9674-B9DE09D60096}" type="parTrans" cxnId="{C36A7FF0-57BE-4F91-B5E7-57027012D07A}">
      <dgm:prSet/>
      <dgm:spPr/>
      <dgm:t>
        <a:bodyPr/>
        <a:lstStyle/>
        <a:p>
          <a:endParaRPr lang="pl-PL"/>
        </a:p>
      </dgm:t>
    </dgm:pt>
    <dgm:pt modelId="{E2E2E965-03AE-46B6-BDBB-102C7A703DAA}" type="sibTrans" cxnId="{C36A7FF0-57BE-4F91-B5E7-57027012D07A}">
      <dgm:prSet/>
      <dgm:spPr/>
      <dgm:t>
        <a:bodyPr/>
        <a:lstStyle/>
        <a:p>
          <a:endParaRPr lang="pl-PL"/>
        </a:p>
      </dgm:t>
    </dgm:pt>
    <dgm:pt modelId="{22F1F8F6-C1E1-46EE-B2C5-EA6841074744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rozeznanie</a:t>
          </a:r>
        </a:p>
      </dgm:t>
    </dgm:pt>
    <dgm:pt modelId="{DD03209A-2E9C-4F3A-BDD6-50770E44B102}" type="parTrans" cxnId="{5DE5D310-9175-4176-A8BC-D12AE099686E}">
      <dgm:prSet/>
      <dgm:spPr/>
      <dgm:t>
        <a:bodyPr/>
        <a:lstStyle/>
        <a:p>
          <a:endParaRPr lang="pl-PL"/>
        </a:p>
      </dgm:t>
    </dgm:pt>
    <dgm:pt modelId="{234B77B3-330E-4A37-934F-93E0FA5F09B4}" type="sibTrans" cxnId="{5DE5D310-9175-4176-A8BC-D12AE099686E}">
      <dgm:prSet/>
      <dgm:spPr/>
      <dgm:t>
        <a:bodyPr/>
        <a:lstStyle/>
        <a:p>
          <a:endParaRPr lang="pl-PL"/>
        </a:p>
      </dgm:t>
    </dgm:pt>
    <dgm:pt modelId="{75684395-6CE7-4534-942A-2C9C82686DA2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zrozumienie</a:t>
          </a:r>
        </a:p>
      </dgm:t>
    </dgm:pt>
    <dgm:pt modelId="{44C3A8EF-CF98-4597-B14E-BAF8BADBFF96}" type="parTrans" cxnId="{A7E193D1-8CF1-4819-89F7-CF2667393903}">
      <dgm:prSet/>
      <dgm:spPr/>
      <dgm:t>
        <a:bodyPr/>
        <a:lstStyle/>
        <a:p>
          <a:endParaRPr lang="pl-PL"/>
        </a:p>
      </dgm:t>
    </dgm:pt>
    <dgm:pt modelId="{6F720015-827F-4BAE-BF74-5022A2FCF556}" type="sibTrans" cxnId="{A7E193D1-8CF1-4819-89F7-CF2667393903}">
      <dgm:prSet/>
      <dgm:spPr/>
      <dgm:t>
        <a:bodyPr/>
        <a:lstStyle/>
        <a:p>
          <a:endParaRPr lang="pl-PL"/>
        </a:p>
      </dgm:t>
    </dgm:pt>
    <dgm:pt modelId="{934041A1-5393-46D5-B8C6-4E951F63E01E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rozwaga</a:t>
          </a:r>
        </a:p>
      </dgm:t>
    </dgm:pt>
    <dgm:pt modelId="{B356EA93-9E69-4A5D-A363-A86C4EFBA43F}" type="parTrans" cxnId="{132C6278-8BAA-44D1-A513-E2D82241384A}">
      <dgm:prSet/>
      <dgm:spPr/>
      <dgm:t>
        <a:bodyPr/>
        <a:lstStyle/>
        <a:p>
          <a:endParaRPr lang="pl-PL"/>
        </a:p>
      </dgm:t>
    </dgm:pt>
    <dgm:pt modelId="{49F828A5-2B0C-4768-AA68-EF8E5DF04F67}" type="sibTrans" cxnId="{132C6278-8BAA-44D1-A513-E2D82241384A}">
      <dgm:prSet/>
      <dgm:spPr/>
      <dgm:t>
        <a:bodyPr/>
        <a:lstStyle/>
        <a:p>
          <a:endParaRPr lang="pl-PL"/>
        </a:p>
      </dgm:t>
    </dgm:pt>
    <dgm:pt modelId="{9A2BE99B-B220-4EB5-B2F3-2D0162B5E8B4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osąd</a:t>
          </a:r>
        </a:p>
      </dgm:t>
    </dgm:pt>
    <dgm:pt modelId="{18D9AD9E-1567-423C-AF47-88260914F9E1}" type="parTrans" cxnId="{55196F13-2A09-4DD1-B85B-377EAEBD01EB}">
      <dgm:prSet/>
      <dgm:spPr/>
      <dgm:t>
        <a:bodyPr/>
        <a:lstStyle/>
        <a:p>
          <a:endParaRPr lang="pl-PL"/>
        </a:p>
      </dgm:t>
    </dgm:pt>
    <dgm:pt modelId="{09DE3577-E892-4B59-A59A-F9B37A079E7A}" type="sibTrans" cxnId="{55196F13-2A09-4DD1-B85B-377EAEBD01EB}">
      <dgm:prSet/>
      <dgm:spPr/>
      <dgm:t>
        <a:bodyPr/>
        <a:lstStyle/>
        <a:p>
          <a:endParaRPr lang="pl-PL"/>
        </a:p>
      </dgm:t>
    </dgm:pt>
    <dgm:pt modelId="{B6782944-79DD-462B-AB8D-5F4A6B27F18D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roztropność</a:t>
          </a:r>
          <a:endParaRPr lang="pl-PL" dirty="0"/>
        </a:p>
      </dgm:t>
    </dgm:pt>
    <dgm:pt modelId="{C6B3417E-5583-4366-9FEC-1C576339C3AF}" type="parTrans" cxnId="{24996762-68E8-4602-86B6-94C27913741F}">
      <dgm:prSet/>
      <dgm:spPr/>
      <dgm:t>
        <a:bodyPr/>
        <a:lstStyle/>
        <a:p>
          <a:endParaRPr lang="pl-PL"/>
        </a:p>
      </dgm:t>
    </dgm:pt>
    <dgm:pt modelId="{F5F87517-691A-46E6-A2C4-679AB999DC00}" type="sibTrans" cxnId="{24996762-68E8-4602-86B6-94C27913741F}">
      <dgm:prSet/>
      <dgm:spPr/>
      <dgm:t>
        <a:bodyPr/>
        <a:lstStyle/>
        <a:p>
          <a:endParaRPr lang="pl-PL"/>
        </a:p>
      </dgm:t>
    </dgm:pt>
    <dgm:pt modelId="{FBC33546-5A6F-4ACD-8F73-7DF482EECD8A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rozsądek</a:t>
          </a:r>
        </a:p>
      </dgm:t>
    </dgm:pt>
    <dgm:pt modelId="{321AF7F3-87C9-40DD-B12D-AF28166D8ABD}" type="parTrans" cxnId="{304A2D49-E83D-400B-970D-FF4E3BF8E7E9}">
      <dgm:prSet/>
      <dgm:spPr/>
      <dgm:t>
        <a:bodyPr/>
        <a:lstStyle/>
        <a:p>
          <a:endParaRPr lang="pl-PL"/>
        </a:p>
      </dgm:t>
    </dgm:pt>
    <dgm:pt modelId="{92EA43D6-1E10-4787-B7C3-FBD65E35776B}" type="sibTrans" cxnId="{304A2D49-E83D-400B-970D-FF4E3BF8E7E9}">
      <dgm:prSet/>
      <dgm:spPr/>
      <dgm:t>
        <a:bodyPr/>
        <a:lstStyle/>
        <a:p>
          <a:endParaRPr lang="pl-PL"/>
        </a:p>
      </dgm:t>
    </dgm:pt>
    <dgm:pt modelId="{8765422F-D486-4F1F-8787-ADC7EFEDFFA0}" type="pres">
      <dgm:prSet presAssocID="{1F38265B-5C52-4D36-9897-75BC5CA6F190}" presName="cycle" presStyleCnt="0">
        <dgm:presLayoutVars>
          <dgm:dir/>
          <dgm:resizeHandles val="exact"/>
        </dgm:presLayoutVars>
      </dgm:prSet>
      <dgm:spPr/>
    </dgm:pt>
    <dgm:pt modelId="{DD2FB569-4CAD-4B99-94F0-A081D7618671}" type="pres">
      <dgm:prSet presAssocID="{7EFB3D0F-3991-4D8C-BBDF-7EAA953019E9}" presName="node" presStyleLbl="node1" presStyleIdx="0" presStyleCnt="7">
        <dgm:presLayoutVars>
          <dgm:bulletEnabled val="1"/>
        </dgm:presLayoutVars>
      </dgm:prSet>
      <dgm:spPr/>
    </dgm:pt>
    <dgm:pt modelId="{34625303-98E4-4270-8F79-03DF4687A486}" type="pres">
      <dgm:prSet presAssocID="{E2E2E965-03AE-46B6-BDBB-102C7A703DAA}" presName="sibTrans" presStyleLbl="sibTrans2D1" presStyleIdx="0" presStyleCnt="7"/>
      <dgm:spPr/>
    </dgm:pt>
    <dgm:pt modelId="{5EF1F543-497C-4AEF-99C8-72543F08609C}" type="pres">
      <dgm:prSet presAssocID="{E2E2E965-03AE-46B6-BDBB-102C7A703DAA}" presName="connectorText" presStyleLbl="sibTrans2D1" presStyleIdx="0" presStyleCnt="7"/>
      <dgm:spPr/>
    </dgm:pt>
    <dgm:pt modelId="{30D1493F-592A-48CD-AA5A-3A2D23353650}" type="pres">
      <dgm:prSet presAssocID="{22F1F8F6-C1E1-46EE-B2C5-EA6841074744}" presName="node" presStyleLbl="node1" presStyleIdx="1" presStyleCnt="7">
        <dgm:presLayoutVars>
          <dgm:bulletEnabled val="1"/>
        </dgm:presLayoutVars>
      </dgm:prSet>
      <dgm:spPr/>
    </dgm:pt>
    <dgm:pt modelId="{D91B9E03-4A39-4417-8860-354A879B2F27}" type="pres">
      <dgm:prSet presAssocID="{234B77B3-330E-4A37-934F-93E0FA5F09B4}" presName="sibTrans" presStyleLbl="sibTrans2D1" presStyleIdx="1" presStyleCnt="7"/>
      <dgm:spPr/>
    </dgm:pt>
    <dgm:pt modelId="{6BE95DC3-255A-4BD4-B8DF-A3D8E43824EB}" type="pres">
      <dgm:prSet presAssocID="{234B77B3-330E-4A37-934F-93E0FA5F09B4}" presName="connectorText" presStyleLbl="sibTrans2D1" presStyleIdx="1" presStyleCnt="7"/>
      <dgm:spPr/>
    </dgm:pt>
    <dgm:pt modelId="{07714C6E-5FD9-4E00-9F43-D7A866EE488A}" type="pres">
      <dgm:prSet presAssocID="{75684395-6CE7-4534-942A-2C9C82686DA2}" presName="node" presStyleLbl="node1" presStyleIdx="2" presStyleCnt="7">
        <dgm:presLayoutVars>
          <dgm:bulletEnabled val="1"/>
        </dgm:presLayoutVars>
      </dgm:prSet>
      <dgm:spPr/>
    </dgm:pt>
    <dgm:pt modelId="{F05E531A-2EC9-4E44-887A-50D31A62F37D}" type="pres">
      <dgm:prSet presAssocID="{6F720015-827F-4BAE-BF74-5022A2FCF556}" presName="sibTrans" presStyleLbl="sibTrans2D1" presStyleIdx="2" presStyleCnt="7"/>
      <dgm:spPr/>
    </dgm:pt>
    <dgm:pt modelId="{1C069B56-A064-449D-8FF7-46BF43EDBDE6}" type="pres">
      <dgm:prSet presAssocID="{6F720015-827F-4BAE-BF74-5022A2FCF556}" presName="connectorText" presStyleLbl="sibTrans2D1" presStyleIdx="2" presStyleCnt="7"/>
      <dgm:spPr/>
    </dgm:pt>
    <dgm:pt modelId="{4B517FD1-6728-462F-991A-A842F5C8C42A}" type="pres">
      <dgm:prSet presAssocID="{9A2BE99B-B220-4EB5-B2F3-2D0162B5E8B4}" presName="node" presStyleLbl="node1" presStyleIdx="3" presStyleCnt="7">
        <dgm:presLayoutVars>
          <dgm:bulletEnabled val="1"/>
        </dgm:presLayoutVars>
      </dgm:prSet>
      <dgm:spPr/>
    </dgm:pt>
    <dgm:pt modelId="{7D625B08-BEAA-4102-9106-14179A848247}" type="pres">
      <dgm:prSet presAssocID="{09DE3577-E892-4B59-A59A-F9B37A079E7A}" presName="sibTrans" presStyleLbl="sibTrans2D1" presStyleIdx="3" presStyleCnt="7"/>
      <dgm:spPr/>
    </dgm:pt>
    <dgm:pt modelId="{646228BA-93D6-4923-B3F5-91054C0929BE}" type="pres">
      <dgm:prSet presAssocID="{09DE3577-E892-4B59-A59A-F9B37A079E7A}" presName="connectorText" presStyleLbl="sibTrans2D1" presStyleIdx="3" presStyleCnt="7"/>
      <dgm:spPr/>
    </dgm:pt>
    <dgm:pt modelId="{2B74D955-FBA2-47BE-8523-CA779165E4AD}" type="pres">
      <dgm:prSet presAssocID="{934041A1-5393-46D5-B8C6-4E951F63E01E}" presName="node" presStyleLbl="node1" presStyleIdx="4" presStyleCnt="7" custRadScaleRad="105684" custRadScaleInc="-18675">
        <dgm:presLayoutVars>
          <dgm:bulletEnabled val="1"/>
        </dgm:presLayoutVars>
      </dgm:prSet>
      <dgm:spPr/>
    </dgm:pt>
    <dgm:pt modelId="{FC1F0C0E-E6FF-491D-99A8-F9C54DCAFD3D}" type="pres">
      <dgm:prSet presAssocID="{49F828A5-2B0C-4768-AA68-EF8E5DF04F67}" presName="sibTrans" presStyleLbl="sibTrans2D1" presStyleIdx="4" presStyleCnt="7"/>
      <dgm:spPr/>
    </dgm:pt>
    <dgm:pt modelId="{103E2A84-A12A-4E68-BD6E-607B3BCC5D98}" type="pres">
      <dgm:prSet presAssocID="{49F828A5-2B0C-4768-AA68-EF8E5DF04F67}" presName="connectorText" presStyleLbl="sibTrans2D1" presStyleIdx="4" presStyleCnt="7"/>
      <dgm:spPr/>
    </dgm:pt>
    <dgm:pt modelId="{6D7A2D2C-C953-4A3B-ACAA-BE4B49D97AD9}" type="pres">
      <dgm:prSet presAssocID="{FBC33546-5A6F-4ACD-8F73-7DF482EECD8A}" presName="node" presStyleLbl="node1" presStyleIdx="5" presStyleCnt="7">
        <dgm:presLayoutVars>
          <dgm:bulletEnabled val="1"/>
        </dgm:presLayoutVars>
      </dgm:prSet>
      <dgm:spPr/>
    </dgm:pt>
    <dgm:pt modelId="{2B688394-D7FD-4373-B818-5EE925E4A3D0}" type="pres">
      <dgm:prSet presAssocID="{92EA43D6-1E10-4787-B7C3-FBD65E35776B}" presName="sibTrans" presStyleLbl="sibTrans2D1" presStyleIdx="5" presStyleCnt="7"/>
      <dgm:spPr/>
    </dgm:pt>
    <dgm:pt modelId="{FB11DB93-79CB-487E-9B49-EEBBB21806EB}" type="pres">
      <dgm:prSet presAssocID="{92EA43D6-1E10-4787-B7C3-FBD65E35776B}" presName="connectorText" presStyleLbl="sibTrans2D1" presStyleIdx="5" presStyleCnt="7"/>
      <dgm:spPr/>
    </dgm:pt>
    <dgm:pt modelId="{F8A4EEC3-F265-4E9C-9988-4FEBA1ED688E}" type="pres">
      <dgm:prSet presAssocID="{B6782944-79DD-462B-AB8D-5F4A6B27F18D}" presName="node" presStyleLbl="node1" presStyleIdx="6" presStyleCnt="7" custRadScaleRad="99212" custRadScaleInc="-2235">
        <dgm:presLayoutVars>
          <dgm:bulletEnabled val="1"/>
        </dgm:presLayoutVars>
      </dgm:prSet>
      <dgm:spPr/>
    </dgm:pt>
    <dgm:pt modelId="{25127D73-0B5A-4BCB-9046-3636C2038965}" type="pres">
      <dgm:prSet presAssocID="{F5F87517-691A-46E6-A2C4-679AB999DC00}" presName="sibTrans" presStyleLbl="sibTrans2D1" presStyleIdx="6" presStyleCnt="7"/>
      <dgm:spPr/>
    </dgm:pt>
    <dgm:pt modelId="{2F775F05-A9C5-4212-9B71-D0C4C13FA5FF}" type="pres">
      <dgm:prSet presAssocID="{F5F87517-691A-46E6-A2C4-679AB999DC00}" presName="connectorText" presStyleLbl="sibTrans2D1" presStyleIdx="6" presStyleCnt="7"/>
      <dgm:spPr/>
    </dgm:pt>
  </dgm:ptLst>
  <dgm:cxnLst>
    <dgm:cxn modelId="{F0F8200A-070E-4D6E-9A0E-B9AD9DED1E08}" type="presOf" srcId="{09DE3577-E892-4B59-A59A-F9B37A079E7A}" destId="{646228BA-93D6-4923-B3F5-91054C0929BE}" srcOrd="1" destOrd="0" presId="urn:microsoft.com/office/officeart/2005/8/layout/cycle2"/>
    <dgm:cxn modelId="{0026600F-1E24-4B83-BE16-5EAD3603BAD4}" type="presOf" srcId="{1F38265B-5C52-4D36-9897-75BC5CA6F190}" destId="{8765422F-D486-4F1F-8787-ADC7EFEDFFA0}" srcOrd="0" destOrd="0" presId="urn:microsoft.com/office/officeart/2005/8/layout/cycle2"/>
    <dgm:cxn modelId="{5DE5D310-9175-4176-A8BC-D12AE099686E}" srcId="{1F38265B-5C52-4D36-9897-75BC5CA6F190}" destId="{22F1F8F6-C1E1-46EE-B2C5-EA6841074744}" srcOrd="1" destOrd="0" parTransId="{DD03209A-2E9C-4F3A-BDD6-50770E44B102}" sibTransId="{234B77B3-330E-4A37-934F-93E0FA5F09B4}"/>
    <dgm:cxn modelId="{55196F13-2A09-4DD1-B85B-377EAEBD01EB}" srcId="{1F38265B-5C52-4D36-9897-75BC5CA6F190}" destId="{9A2BE99B-B220-4EB5-B2F3-2D0162B5E8B4}" srcOrd="3" destOrd="0" parTransId="{18D9AD9E-1567-423C-AF47-88260914F9E1}" sibTransId="{09DE3577-E892-4B59-A59A-F9B37A079E7A}"/>
    <dgm:cxn modelId="{26B23F17-9868-42A2-90F2-7C0CFFF6F335}" type="presOf" srcId="{E2E2E965-03AE-46B6-BDBB-102C7A703DAA}" destId="{5EF1F543-497C-4AEF-99C8-72543F08609C}" srcOrd="1" destOrd="0" presId="urn:microsoft.com/office/officeart/2005/8/layout/cycle2"/>
    <dgm:cxn modelId="{78AF6D30-BBB2-4B27-BA8A-8B6E5288B3F8}" type="presOf" srcId="{FBC33546-5A6F-4ACD-8F73-7DF482EECD8A}" destId="{6D7A2D2C-C953-4A3B-ACAA-BE4B49D97AD9}" srcOrd="0" destOrd="0" presId="urn:microsoft.com/office/officeart/2005/8/layout/cycle2"/>
    <dgm:cxn modelId="{140FC135-C60C-41A2-BDE2-D81394749C8D}" type="presOf" srcId="{49F828A5-2B0C-4768-AA68-EF8E5DF04F67}" destId="{FC1F0C0E-E6FF-491D-99A8-F9C54DCAFD3D}" srcOrd="0" destOrd="0" presId="urn:microsoft.com/office/officeart/2005/8/layout/cycle2"/>
    <dgm:cxn modelId="{B4EC323A-11ED-4F2E-A96E-E559E2A68B46}" type="presOf" srcId="{22F1F8F6-C1E1-46EE-B2C5-EA6841074744}" destId="{30D1493F-592A-48CD-AA5A-3A2D23353650}" srcOrd="0" destOrd="0" presId="urn:microsoft.com/office/officeart/2005/8/layout/cycle2"/>
    <dgm:cxn modelId="{53E4A03A-91D5-4481-A69D-F02D4760858B}" type="presOf" srcId="{49F828A5-2B0C-4768-AA68-EF8E5DF04F67}" destId="{103E2A84-A12A-4E68-BD6E-607B3BCC5D98}" srcOrd="1" destOrd="0" presId="urn:microsoft.com/office/officeart/2005/8/layout/cycle2"/>
    <dgm:cxn modelId="{24996762-68E8-4602-86B6-94C27913741F}" srcId="{1F38265B-5C52-4D36-9897-75BC5CA6F190}" destId="{B6782944-79DD-462B-AB8D-5F4A6B27F18D}" srcOrd="6" destOrd="0" parTransId="{C6B3417E-5583-4366-9FEC-1C576339C3AF}" sibTransId="{F5F87517-691A-46E6-A2C4-679AB999DC00}"/>
    <dgm:cxn modelId="{3324BF64-CA0B-435B-8BBB-443F87E4A349}" type="presOf" srcId="{234B77B3-330E-4A37-934F-93E0FA5F09B4}" destId="{6BE95DC3-255A-4BD4-B8DF-A3D8E43824EB}" srcOrd="1" destOrd="0" presId="urn:microsoft.com/office/officeart/2005/8/layout/cycle2"/>
    <dgm:cxn modelId="{0F3AAE45-42F2-4ACE-901B-D7EB93975F10}" type="presOf" srcId="{F5F87517-691A-46E6-A2C4-679AB999DC00}" destId="{2F775F05-A9C5-4212-9B71-D0C4C13FA5FF}" srcOrd="1" destOrd="0" presId="urn:microsoft.com/office/officeart/2005/8/layout/cycle2"/>
    <dgm:cxn modelId="{57847847-653D-433A-9588-3C1F9CD9731C}" type="presOf" srcId="{75684395-6CE7-4534-942A-2C9C82686DA2}" destId="{07714C6E-5FD9-4E00-9F43-D7A866EE488A}" srcOrd="0" destOrd="0" presId="urn:microsoft.com/office/officeart/2005/8/layout/cycle2"/>
    <dgm:cxn modelId="{304A2D49-E83D-400B-970D-FF4E3BF8E7E9}" srcId="{1F38265B-5C52-4D36-9897-75BC5CA6F190}" destId="{FBC33546-5A6F-4ACD-8F73-7DF482EECD8A}" srcOrd="5" destOrd="0" parTransId="{321AF7F3-87C9-40DD-B12D-AF28166D8ABD}" sibTransId="{92EA43D6-1E10-4787-B7C3-FBD65E35776B}"/>
    <dgm:cxn modelId="{E0DBCA4B-5895-4885-9F1B-05C7F5C106D2}" type="presOf" srcId="{9A2BE99B-B220-4EB5-B2F3-2D0162B5E8B4}" destId="{4B517FD1-6728-462F-991A-A842F5C8C42A}" srcOrd="0" destOrd="0" presId="urn:microsoft.com/office/officeart/2005/8/layout/cycle2"/>
    <dgm:cxn modelId="{0A4BBE75-4615-4EC6-8E3F-9AA3F67C3464}" type="presOf" srcId="{934041A1-5393-46D5-B8C6-4E951F63E01E}" destId="{2B74D955-FBA2-47BE-8523-CA779165E4AD}" srcOrd="0" destOrd="0" presId="urn:microsoft.com/office/officeart/2005/8/layout/cycle2"/>
    <dgm:cxn modelId="{D8883B77-3874-4D9E-AF0B-99AB01E4A667}" type="presOf" srcId="{6F720015-827F-4BAE-BF74-5022A2FCF556}" destId="{1C069B56-A064-449D-8FF7-46BF43EDBDE6}" srcOrd="1" destOrd="0" presId="urn:microsoft.com/office/officeart/2005/8/layout/cycle2"/>
    <dgm:cxn modelId="{132C6278-8BAA-44D1-A513-E2D82241384A}" srcId="{1F38265B-5C52-4D36-9897-75BC5CA6F190}" destId="{934041A1-5393-46D5-B8C6-4E951F63E01E}" srcOrd="4" destOrd="0" parTransId="{B356EA93-9E69-4A5D-A363-A86C4EFBA43F}" sibTransId="{49F828A5-2B0C-4768-AA68-EF8E5DF04F67}"/>
    <dgm:cxn modelId="{9F555781-C272-4809-B318-0A4E9278D05F}" type="presOf" srcId="{09DE3577-E892-4B59-A59A-F9B37A079E7A}" destId="{7D625B08-BEAA-4102-9106-14179A848247}" srcOrd="0" destOrd="0" presId="urn:microsoft.com/office/officeart/2005/8/layout/cycle2"/>
    <dgm:cxn modelId="{E1D3879C-B7F2-4A0A-827E-BE158CF24329}" type="presOf" srcId="{234B77B3-330E-4A37-934F-93E0FA5F09B4}" destId="{D91B9E03-4A39-4417-8860-354A879B2F27}" srcOrd="0" destOrd="0" presId="urn:microsoft.com/office/officeart/2005/8/layout/cycle2"/>
    <dgm:cxn modelId="{A33F7FB8-0968-4588-B78B-1CA258D71A8F}" type="presOf" srcId="{F5F87517-691A-46E6-A2C4-679AB999DC00}" destId="{25127D73-0B5A-4BCB-9046-3636C2038965}" srcOrd="0" destOrd="0" presId="urn:microsoft.com/office/officeart/2005/8/layout/cycle2"/>
    <dgm:cxn modelId="{FF75BCB9-63E8-4B11-928A-E69261273F6B}" type="presOf" srcId="{92EA43D6-1E10-4787-B7C3-FBD65E35776B}" destId="{FB11DB93-79CB-487E-9B49-EEBBB21806EB}" srcOrd="1" destOrd="0" presId="urn:microsoft.com/office/officeart/2005/8/layout/cycle2"/>
    <dgm:cxn modelId="{BAF41DBF-0297-433D-9340-B77C3D1BDFE2}" type="presOf" srcId="{7EFB3D0F-3991-4D8C-BBDF-7EAA953019E9}" destId="{DD2FB569-4CAD-4B99-94F0-A081D7618671}" srcOrd="0" destOrd="0" presId="urn:microsoft.com/office/officeart/2005/8/layout/cycle2"/>
    <dgm:cxn modelId="{A7E193D1-8CF1-4819-89F7-CF2667393903}" srcId="{1F38265B-5C52-4D36-9897-75BC5CA6F190}" destId="{75684395-6CE7-4534-942A-2C9C82686DA2}" srcOrd="2" destOrd="0" parTransId="{44C3A8EF-CF98-4597-B14E-BAF8BADBFF96}" sibTransId="{6F720015-827F-4BAE-BF74-5022A2FCF556}"/>
    <dgm:cxn modelId="{9A2EB6E7-16ED-4B4C-A140-F89BE5889565}" type="presOf" srcId="{B6782944-79DD-462B-AB8D-5F4A6B27F18D}" destId="{F8A4EEC3-F265-4E9C-9988-4FEBA1ED688E}" srcOrd="0" destOrd="0" presId="urn:microsoft.com/office/officeart/2005/8/layout/cycle2"/>
    <dgm:cxn modelId="{D0E141E9-012A-41CF-8696-C13689F54DA7}" type="presOf" srcId="{6F720015-827F-4BAE-BF74-5022A2FCF556}" destId="{F05E531A-2EC9-4E44-887A-50D31A62F37D}" srcOrd="0" destOrd="0" presId="urn:microsoft.com/office/officeart/2005/8/layout/cycle2"/>
    <dgm:cxn modelId="{24FF25ED-729F-42FA-9324-665AD18D3EE8}" type="presOf" srcId="{E2E2E965-03AE-46B6-BDBB-102C7A703DAA}" destId="{34625303-98E4-4270-8F79-03DF4687A486}" srcOrd="0" destOrd="0" presId="urn:microsoft.com/office/officeart/2005/8/layout/cycle2"/>
    <dgm:cxn modelId="{C36A7FF0-57BE-4F91-B5E7-57027012D07A}" srcId="{1F38265B-5C52-4D36-9897-75BC5CA6F190}" destId="{7EFB3D0F-3991-4D8C-BBDF-7EAA953019E9}" srcOrd="0" destOrd="0" parTransId="{5240FB43-C66A-418A-9674-B9DE09D60096}" sibTransId="{E2E2E965-03AE-46B6-BDBB-102C7A703DAA}"/>
    <dgm:cxn modelId="{580409FE-03E6-4762-BC86-A20D943A2EB7}" type="presOf" srcId="{92EA43D6-1E10-4787-B7C3-FBD65E35776B}" destId="{2B688394-D7FD-4373-B818-5EE925E4A3D0}" srcOrd="0" destOrd="0" presId="urn:microsoft.com/office/officeart/2005/8/layout/cycle2"/>
    <dgm:cxn modelId="{42A275F4-297F-4A32-BF11-D12BC581F3DD}" type="presParOf" srcId="{8765422F-D486-4F1F-8787-ADC7EFEDFFA0}" destId="{DD2FB569-4CAD-4B99-94F0-A081D7618671}" srcOrd="0" destOrd="0" presId="urn:microsoft.com/office/officeart/2005/8/layout/cycle2"/>
    <dgm:cxn modelId="{C11DB753-6FFF-4DBF-8C06-493EB24E2917}" type="presParOf" srcId="{8765422F-D486-4F1F-8787-ADC7EFEDFFA0}" destId="{34625303-98E4-4270-8F79-03DF4687A486}" srcOrd="1" destOrd="0" presId="urn:microsoft.com/office/officeart/2005/8/layout/cycle2"/>
    <dgm:cxn modelId="{D968421A-873F-4D2D-95C7-907EB475E9CC}" type="presParOf" srcId="{34625303-98E4-4270-8F79-03DF4687A486}" destId="{5EF1F543-497C-4AEF-99C8-72543F08609C}" srcOrd="0" destOrd="0" presId="urn:microsoft.com/office/officeart/2005/8/layout/cycle2"/>
    <dgm:cxn modelId="{D82A0064-EB62-4579-ADF9-00E96C242108}" type="presParOf" srcId="{8765422F-D486-4F1F-8787-ADC7EFEDFFA0}" destId="{30D1493F-592A-48CD-AA5A-3A2D23353650}" srcOrd="2" destOrd="0" presId="urn:microsoft.com/office/officeart/2005/8/layout/cycle2"/>
    <dgm:cxn modelId="{A322773D-3186-4C9D-B33E-82AD1AA2926C}" type="presParOf" srcId="{8765422F-D486-4F1F-8787-ADC7EFEDFFA0}" destId="{D91B9E03-4A39-4417-8860-354A879B2F27}" srcOrd="3" destOrd="0" presId="urn:microsoft.com/office/officeart/2005/8/layout/cycle2"/>
    <dgm:cxn modelId="{FBC60D9E-8B89-45EE-A3F1-373BED661B5B}" type="presParOf" srcId="{D91B9E03-4A39-4417-8860-354A879B2F27}" destId="{6BE95DC3-255A-4BD4-B8DF-A3D8E43824EB}" srcOrd="0" destOrd="0" presId="urn:microsoft.com/office/officeart/2005/8/layout/cycle2"/>
    <dgm:cxn modelId="{EF2D318B-BC08-46B0-8466-6ADDFD1C8204}" type="presParOf" srcId="{8765422F-D486-4F1F-8787-ADC7EFEDFFA0}" destId="{07714C6E-5FD9-4E00-9F43-D7A866EE488A}" srcOrd="4" destOrd="0" presId="urn:microsoft.com/office/officeart/2005/8/layout/cycle2"/>
    <dgm:cxn modelId="{6A0BA5F6-4850-4CE7-8903-C752BD87CE1C}" type="presParOf" srcId="{8765422F-D486-4F1F-8787-ADC7EFEDFFA0}" destId="{F05E531A-2EC9-4E44-887A-50D31A62F37D}" srcOrd="5" destOrd="0" presId="urn:microsoft.com/office/officeart/2005/8/layout/cycle2"/>
    <dgm:cxn modelId="{542E6FF7-A30D-4611-8D7D-C4A9022D9888}" type="presParOf" srcId="{F05E531A-2EC9-4E44-887A-50D31A62F37D}" destId="{1C069B56-A064-449D-8FF7-46BF43EDBDE6}" srcOrd="0" destOrd="0" presId="urn:microsoft.com/office/officeart/2005/8/layout/cycle2"/>
    <dgm:cxn modelId="{9340EF47-F9A5-4E29-BD3C-FB586AD5D381}" type="presParOf" srcId="{8765422F-D486-4F1F-8787-ADC7EFEDFFA0}" destId="{4B517FD1-6728-462F-991A-A842F5C8C42A}" srcOrd="6" destOrd="0" presId="urn:microsoft.com/office/officeart/2005/8/layout/cycle2"/>
    <dgm:cxn modelId="{AA147717-3E5F-4316-83FC-738C541CAC9C}" type="presParOf" srcId="{8765422F-D486-4F1F-8787-ADC7EFEDFFA0}" destId="{7D625B08-BEAA-4102-9106-14179A848247}" srcOrd="7" destOrd="0" presId="urn:microsoft.com/office/officeart/2005/8/layout/cycle2"/>
    <dgm:cxn modelId="{D6084509-5D3D-4184-A3C2-F218D2091B57}" type="presParOf" srcId="{7D625B08-BEAA-4102-9106-14179A848247}" destId="{646228BA-93D6-4923-B3F5-91054C0929BE}" srcOrd="0" destOrd="0" presId="urn:microsoft.com/office/officeart/2005/8/layout/cycle2"/>
    <dgm:cxn modelId="{7DD3D6CB-20CF-4CAF-A9E0-1AC21E042971}" type="presParOf" srcId="{8765422F-D486-4F1F-8787-ADC7EFEDFFA0}" destId="{2B74D955-FBA2-47BE-8523-CA779165E4AD}" srcOrd="8" destOrd="0" presId="urn:microsoft.com/office/officeart/2005/8/layout/cycle2"/>
    <dgm:cxn modelId="{3A6E8AF6-DE2D-4AA3-B7F6-CE782D1A7FDD}" type="presParOf" srcId="{8765422F-D486-4F1F-8787-ADC7EFEDFFA0}" destId="{FC1F0C0E-E6FF-491D-99A8-F9C54DCAFD3D}" srcOrd="9" destOrd="0" presId="urn:microsoft.com/office/officeart/2005/8/layout/cycle2"/>
    <dgm:cxn modelId="{2B9F0037-8828-4BD5-AE7B-D82A6C3AD0A1}" type="presParOf" srcId="{FC1F0C0E-E6FF-491D-99A8-F9C54DCAFD3D}" destId="{103E2A84-A12A-4E68-BD6E-607B3BCC5D98}" srcOrd="0" destOrd="0" presId="urn:microsoft.com/office/officeart/2005/8/layout/cycle2"/>
    <dgm:cxn modelId="{8A19D13C-D089-4DC1-9B94-772F7E1FB2BE}" type="presParOf" srcId="{8765422F-D486-4F1F-8787-ADC7EFEDFFA0}" destId="{6D7A2D2C-C953-4A3B-ACAA-BE4B49D97AD9}" srcOrd="10" destOrd="0" presId="urn:microsoft.com/office/officeart/2005/8/layout/cycle2"/>
    <dgm:cxn modelId="{77AA5919-5723-4FFE-A998-B06E14BFE811}" type="presParOf" srcId="{8765422F-D486-4F1F-8787-ADC7EFEDFFA0}" destId="{2B688394-D7FD-4373-B818-5EE925E4A3D0}" srcOrd="11" destOrd="0" presId="urn:microsoft.com/office/officeart/2005/8/layout/cycle2"/>
    <dgm:cxn modelId="{87B01BA7-F3BE-4285-9651-9CCB7DB09E8C}" type="presParOf" srcId="{2B688394-D7FD-4373-B818-5EE925E4A3D0}" destId="{FB11DB93-79CB-487E-9B49-EEBBB21806EB}" srcOrd="0" destOrd="0" presId="urn:microsoft.com/office/officeart/2005/8/layout/cycle2"/>
    <dgm:cxn modelId="{61A73645-F7E5-4931-9F88-61037FD03702}" type="presParOf" srcId="{8765422F-D486-4F1F-8787-ADC7EFEDFFA0}" destId="{F8A4EEC3-F265-4E9C-9988-4FEBA1ED688E}" srcOrd="12" destOrd="0" presId="urn:microsoft.com/office/officeart/2005/8/layout/cycle2"/>
    <dgm:cxn modelId="{E4DE60B4-2894-478A-A81D-04A337EA23C2}" type="presParOf" srcId="{8765422F-D486-4F1F-8787-ADC7EFEDFFA0}" destId="{25127D73-0B5A-4BCB-9046-3636C2038965}" srcOrd="13" destOrd="0" presId="urn:microsoft.com/office/officeart/2005/8/layout/cycle2"/>
    <dgm:cxn modelId="{A0C5055C-898D-4EEE-9A4D-407F0A0CCB7E}" type="presParOf" srcId="{25127D73-0B5A-4BCB-9046-3636C2038965}" destId="{2F775F05-A9C5-4212-9B71-D0C4C13FA5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FB569-4CAD-4B99-94F0-A081D7618671}">
      <dsp:nvSpPr>
        <dsp:cNvPr id="0" name=""/>
        <dsp:cNvSpPr/>
      </dsp:nvSpPr>
      <dsp:spPr>
        <a:xfrm>
          <a:off x="3665713" y="1151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wiedza</a:t>
          </a:r>
        </a:p>
      </dsp:txBody>
      <dsp:txXfrm>
        <a:off x="3852143" y="187581"/>
        <a:ext cx="900161" cy="900161"/>
      </dsp:txXfrm>
    </dsp:sp>
    <dsp:sp modelId="{34625303-98E4-4270-8F79-03DF4687A486}">
      <dsp:nvSpPr>
        <dsp:cNvPr id="0" name=""/>
        <dsp:cNvSpPr/>
      </dsp:nvSpPr>
      <dsp:spPr>
        <a:xfrm rot="1542857">
          <a:off x="4985362" y="833201"/>
          <a:ext cx="337973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990382" y="897134"/>
        <a:ext cx="236581" cy="257786"/>
      </dsp:txXfrm>
    </dsp:sp>
    <dsp:sp modelId="{30D1493F-592A-48CD-AA5A-3A2D23353650}">
      <dsp:nvSpPr>
        <dsp:cNvPr id="0" name=""/>
        <dsp:cNvSpPr/>
      </dsp:nvSpPr>
      <dsp:spPr>
        <a:xfrm>
          <a:off x="5387200" y="830175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rozeznanie</a:t>
          </a:r>
        </a:p>
      </dsp:txBody>
      <dsp:txXfrm>
        <a:off x="5573630" y="1016605"/>
        <a:ext cx="900161" cy="900161"/>
      </dsp:txXfrm>
    </dsp:sp>
    <dsp:sp modelId="{D91B9E03-4A39-4417-8860-354A879B2F27}">
      <dsp:nvSpPr>
        <dsp:cNvPr id="0" name=""/>
        <dsp:cNvSpPr/>
      </dsp:nvSpPr>
      <dsp:spPr>
        <a:xfrm rot="4628571">
          <a:off x="6065182" y="2173939"/>
          <a:ext cx="337973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104597" y="2210443"/>
        <a:ext cx="236581" cy="257786"/>
      </dsp:txXfrm>
    </dsp:sp>
    <dsp:sp modelId="{07714C6E-5FD9-4E00-9F43-D7A866EE488A}">
      <dsp:nvSpPr>
        <dsp:cNvPr id="0" name=""/>
        <dsp:cNvSpPr/>
      </dsp:nvSpPr>
      <dsp:spPr>
        <a:xfrm>
          <a:off x="5812372" y="2692976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zrozumienie</a:t>
          </a:r>
        </a:p>
      </dsp:txBody>
      <dsp:txXfrm>
        <a:off x="5998802" y="2879406"/>
        <a:ext cx="900161" cy="900161"/>
      </dsp:txXfrm>
    </dsp:sp>
    <dsp:sp modelId="{F05E531A-2EC9-4E44-887A-50D31A62F37D}">
      <dsp:nvSpPr>
        <dsp:cNvPr id="0" name=""/>
        <dsp:cNvSpPr/>
      </dsp:nvSpPr>
      <dsp:spPr>
        <a:xfrm rot="7714286">
          <a:off x="5690207" y="3854112"/>
          <a:ext cx="337973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5772511" y="3900405"/>
        <a:ext cx="236581" cy="257786"/>
      </dsp:txXfrm>
    </dsp:sp>
    <dsp:sp modelId="{4B517FD1-6728-462F-991A-A842F5C8C42A}">
      <dsp:nvSpPr>
        <dsp:cNvPr id="0" name=""/>
        <dsp:cNvSpPr/>
      </dsp:nvSpPr>
      <dsp:spPr>
        <a:xfrm>
          <a:off x="4621066" y="4186827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osąd</a:t>
          </a:r>
        </a:p>
      </dsp:txBody>
      <dsp:txXfrm>
        <a:off x="4807496" y="4373257"/>
        <a:ext cx="900161" cy="900161"/>
      </dsp:txXfrm>
    </dsp:sp>
    <dsp:sp modelId="{7D625B08-BEAA-4102-9106-14179A848247}">
      <dsp:nvSpPr>
        <dsp:cNvPr id="0" name=""/>
        <dsp:cNvSpPr/>
      </dsp:nvSpPr>
      <dsp:spPr>
        <a:xfrm rot="10797784">
          <a:off x="4236370" y="4609086"/>
          <a:ext cx="271852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4317926" y="4694989"/>
        <a:ext cx="190296" cy="257786"/>
      </dsp:txXfrm>
    </dsp:sp>
    <dsp:sp modelId="{2B74D955-FBA2-47BE-8523-CA779165E4AD}">
      <dsp:nvSpPr>
        <dsp:cNvPr id="0" name=""/>
        <dsp:cNvSpPr/>
      </dsp:nvSpPr>
      <dsp:spPr>
        <a:xfrm>
          <a:off x="2835116" y="4187978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rozwaga</a:t>
          </a:r>
        </a:p>
      </dsp:txBody>
      <dsp:txXfrm>
        <a:off x="3021546" y="4374408"/>
        <a:ext cx="900161" cy="900161"/>
      </dsp:txXfrm>
    </dsp:sp>
    <dsp:sp modelId="{FC1F0C0E-E6FF-491D-99A8-F9C54DCAFD3D}">
      <dsp:nvSpPr>
        <dsp:cNvPr id="0" name=""/>
        <dsp:cNvSpPr/>
      </dsp:nvSpPr>
      <dsp:spPr>
        <a:xfrm rot="13718536">
          <a:off x="2630257" y="3870258"/>
          <a:ext cx="380923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2725150" y="3999075"/>
        <a:ext cx="266646" cy="257786"/>
      </dsp:txXfrm>
    </dsp:sp>
    <dsp:sp modelId="{6D7A2D2C-C953-4A3B-ACAA-BE4B49D97AD9}">
      <dsp:nvSpPr>
        <dsp:cNvPr id="0" name=""/>
        <dsp:cNvSpPr/>
      </dsp:nvSpPr>
      <dsp:spPr>
        <a:xfrm>
          <a:off x="1519053" y="2692976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rozsądek</a:t>
          </a:r>
        </a:p>
      </dsp:txBody>
      <dsp:txXfrm>
        <a:off x="1705483" y="2879406"/>
        <a:ext cx="900161" cy="900161"/>
      </dsp:txXfrm>
    </dsp:sp>
    <dsp:sp modelId="{2B688394-D7FD-4373-B818-5EE925E4A3D0}">
      <dsp:nvSpPr>
        <dsp:cNvPr id="0" name=""/>
        <dsp:cNvSpPr/>
      </dsp:nvSpPr>
      <dsp:spPr>
        <a:xfrm rot="16982790">
          <a:off x="2204328" y="2206192"/>
          <a:ext cx="323500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2241899" y="2339393"/>
        <a:ext cx="226450" cy="257786"/>
      </dsp:txXfrm>
    </dsp:sp>
    <dsp:sp modelId="{F8A4EEC3-F265-4E9C-9988-4FEBA1ED688E}">
      <dsp:nvSpPr>
        <dsp:cNvPr id="0" name=""/>
        <dsp:cNvSpPr/>
      </dsp:nvSpPr>
      <dsp:spPr>
        <a:xfrm>
          <a:off x="1944215" y="858193"/>
          <a:ext cx="1273021" cy="1273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bg1"/>
              </a:solidFill>
            </a:rPr>
            <a:t>roztropność</a:t>
          </a:r>
          <a:endParaRPr lang="pl-PL" sz="1300" kern="1200" dirty="0"/>
        </a:p>
      </dsp:txBody>
      <dsp:txXfrm>
        <a:off x="2130645" y="1044623"/>
        <a:ext cx="900161" cy="900161"/>
      </dsp:txXfrm>
    </dsp:sp>
    <dsp:sp modelId="{25127D73-0B5A-4BCB-9046-3636C2038965}">
      <dsp:nvSpPr>
        <dsp:cNvPr id="0" name=""/>
        <dsp:cNvSpPr/>
      </dsp:nvSpPr>
      <dsp:spPr>
        <a:xfrm rot="20012023">
          <a:off x="3260492" y="855706"/>
          <a:ext cx="344508" cy="42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265908" y="964665"/>
        <a:ext cx="241156" cy="25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50A8ED-7583-45D9-BE74-3FC98F3A0FC9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39FEB2-1123-48FE-A25E-2129C839FA99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emy.pl/mem_782586_madrosc_odejdzie" TargetMode="External"/><Relationship Id="rId3" Type="http://schemas.openxmlformats.org/officeDocument/2006/relationships/hyperlink" Target="https://tenor.com/view/emoticons-hmmmm-thinking-gif-11861819" TargetMode="External"/><Relationship Id="rId7" Type="http://schemas.openxmlformats.org/officeDocument/2006/relationships/hyperlink" Target="https://www.polskieradio.pl/5/3/Artykul/1677027,Kto-otrzyma-pokojowa-nagrode-Nobla-Dzis-decyzja" TargetMode="External"/><Relationship Id="rId2" Type="http://schemas.openxmlformats.org/officeDocument/2006/relationships/hyperlink" Target="https://pixabay.com/pl/m&#243;zg-zdaniem-ludzi-idea-204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kidrogowe24.pl/Katalog/BHP/425-Oznakowanie/Budowlane/Uwaga-Miejsce-pracy.html" TargetMode="External"/><Relationship Id="rId11" Type="http://schemas.openxmlformats.org/officeDocument/2006/relationships/hyperlink" Target="https://www.blasty.pl/37812/dziekuje-za-uwage" TargetMode="External"/><Relationship Id="rId5" Type="http://schemas.openxmlformats.org/officeDocument/2006/relationships/hyperlink" Target="https://demotywatory.pl/2619036" TargetMode="External"/><Relationship Id="rId10" Type="http://schemas.openxmlformats.org/officeDocument/2006/relationships/hyperlink" Target="https://fabrykamemow.pl/memy/417745" TargetMode="External"/><Relationship Id="rId4" Type="http://schemas.openxmlformats.org/officeDocument/2006/relationships/hyperlink" Target="https://mamotoja.pl/inteligencja-dziecka-jak-podniesc-iq-dziecka,dziecko-w-przedszkolu-artykul,15534,r1p1.html" TargetMode="External"/><Relationship Id="rId9" Type="http://schemas.openxmlformats.org/officeDocument/2006/relationships/hyperlink" Target="https://memy.pl/mem_977127_jestem_taki_mad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op%C4%99d_(psychoanaliza)" TargetMode="External"/><Relationship Id="rId2" Type="http://schemas.openxmlformats.org/officeDocument/2006/relationships/hyperlink" Target="https://pl.wikipedia.org/wiki/Emocj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975104"/>
          </a:xfrm>
        </p:spPr>
        <p:txBody>
          <a:bodyPr/>
          <a:lstStyle/>
          <a:p>
            <a:r>
              <a:rPr lang="pl-PL" dirty="0"/>
              <a:t>          MĄDROŚĆ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772400" cy="150876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Autorzy :</a:t>
            </a:r>
          </a:p>
          <a:p>
            <a:r>
              <a:rPr lang="pl-PL" dirty="0"/>
              <a:t>Oliwier  Z</a:t>
            </a:r>
          </a:p>
          <a:p>
            <a:r>
              <a:rPr lang="pl-PL" dirty="0"/>
              <a:t>Agata S</a:t>
            </a:r>
          </a:p>
          <a:p>
            <a:r>
              <a:rPr lang="pl-PL" dirty="0"/>
              <a:t>Tymon D</a:t>
            </a:r>
          </a:p>
          <a:p>
            <a:r>
              <a:rPr lang="pl-PL" dirty="0"/>
              <a:t>Jaś K</a:t>
            </a:r>
          </a:p>
          <a:p>
            <a:r>
              <a:rPr lang="pl-PL" dirty="0"/>
              <a:t>Filip K</a:t>
            </a:r>
          </a:p>
          <a:p>
            <a:r>
              <a:rPr lang="pl-PL" dirty="0"/>
              <a:t>Natalia K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63FF0E-8F0E-44A6-A5C7-2E348E2F4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8720"/>
            <a:ext cx="6144344" cy="3600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427AD-2978-4CBD-A98B-38C71205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Linki do obrazów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952440-30FD-449F-B0A5-E89BCAF0D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https://pixabay.com/pl/mózg-zdaniem-ludzi-idea-20424/</a:t>
            </a:r>
            <a:endParaRPr lang="pl-PL" sz="1800" dirty="0"/>
          </a:p>
          <a:p>
            <a:r>
              <a:rPr lang="pl-P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https://tenor.com/view/emoticons-hmmmm-thinking-gif-11861819</a:t>
            </a:r>
            <a:endParaRPr lang="pl-PL" sz="1800" dirty="0"/>
          </a:p>
          <a:p>
            <a:r>
              <a:rPr lang="pl-PL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https://mamotoja.pl/inteligencja-dziecka-jak-podniesc-iq-dziecka,dziecko-w-przedszkolu-artykul,15534,r1p1.html</a:t>
            </a:r>
            <a:endParaRPr lang="pl-PL" sz="1800" dirty="0"/>
          </a:p>
          <a:p>
            <a:r>
              <a:rPr lang="pl-PL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https://demotywatory.pl/2619036</a:t>
            </a:r>
            <a:endParaRPr lang="pl-PL" sz="1800" dirty="0"/>
          </a:p>
          <a:p>
            <a:r>
              <a:rPr lang="pl-PL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https://znakidrogowe24.pl/Katalog/BHP/425-Oznakowanie/Budowlane/Uwaga-Miejsce-pracy.html</a:t>
            </a:r>
            <a:endParaRPr lang="pl-PL" sz="1800" dirty="0"/>
          </a:p>
          <a:p>
            <a:r>
              <a:rPr lang="pl-PL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https://www.polskieradio.pl/5/3/Artykul/1677027,Kto-otrzyma-pokojowa-nagrode-Nobla-Dzis-decyzja</a:t>
            </a:r>
            <a:endParaRPr lang="pl-PL" sz="1800" dirty="0"/>
          </a:p>
          <a:p>
            <a:r>
              <a:rPr lang="pl-PL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https://memy.pl/mem_782586_madrosc_odejdzie</a:t>
            </a:r>
            <a:endParaRPr lang="pl-PL" sz="1800" dirty="0"/>
          </a:p>
          <a:p>
            <a:r>
              <a:rPr lang="pl-PL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https://memy.pl/mem_977127_jestem_taki_madry</a:t>
            </a:r>
            <a:endParaRPr lang="pl-PL" sz="1800" dirty="0"/>
          </a:p>
          <a:p>
            <a:r>
              <a:rPr lang="pl-PL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https://fabrykamemow.pl/memy/417745</a:t>
            </a:r>
            <a:endParaRPr lang="pl-PL" sz="1800" dirty="0"/>
          </a:p>
          <a:p>
            <a:r>
              <a:rPr lang="pl-PL" sz="19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https://www.blasty.pl/37812/dziekuje-za-uwage</a:t>
            </a:r>
            <a:endParaRPr lang="pl-PL" sz="19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05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Co to jest mądrość?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umiejętność oceniania spraw z jak najszerszej i możliwie jak najbardziej obiektywnej perspektywy;</a:t>
            </a:r>
          </a:p>
          <a:p>
            <a:r>
              <a:rPr lang="pl-PL" dirty="0"/>
              <a:t>umiejętność panowania nad własnymi </a:t>
            </a:r>
            <a:r>
              <a:rPr lang="pl-PL" dirty="0">
                <a:hlinkClick r:id="rId2" tooltip="Emocja"/>
              </a:rPr>
              <a:t>emocjami</a:t>
            </a:r>
            <a:r>
              <a:rPr lang="pl-PL" dirty="0"/>
              <a:t> i </a:t>
            </a:r>
            <a:r>
              <a:rPr lang="pl-PL" dirty="0">
                <a:hlinkClick r:id="rId3" tooltip="Popęd (psychoanaliza)"/>
              </a:rPr>
              <a:t>popędami</a:t>
            </a:r>
            <a:r>
              <a:rPr lang="pl-PL" dirty="0"/>
              <a:t>;</a:t>
            </a:r>
          </a:p>
          <a:p>
            <a:r>
              <a:rPr lang="pl-PL" dirty="0"/>
              <a:t>posiadanie sprawnego mechanizmu psychicznego podejmowania decyzji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Jak być mądrym?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  <a:p>
            <a:pPr>
              <a:buNone/>
            </a:pP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2152138"/>
              </p:ext>
            </p:extLst>
          </p:nvPr>
        </p:nvGraphicFramePr>
        <p:xfrm>
          <a:off x="323528" y="1397000"/>
          <a:ext cx="860444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Znalezione obrazy dla zapytania hmmmm">
            <a:extLst>
              <a:ext uri="{FF2B5EF4-FFF2-40B4-BE49-F238E27FC236}">
                <a16:creationId xmlns:a16="http://schemas.microsoft.com/office/drawing/2014/main" id="{4A964C4E-8E85-47EA-8E65-90CA4ECA07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72" y="116632"/>
            <a:ext cx="2095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7416824" cy="3501008"/>
          </a:xfrm>
        </p:spPr>
        <p:txBody>
          <a:bodyPr/>
          <a:lstStyle/>
          <a:p>
            <a:r>
              <a:rPr lang="pl-PL" dirty="0"/>
              <a:t>  </a:t>
            </a:r>
            <a:br>
              <a:rPr lang="pl-PL" dirty="0"/>
            </a:br>
            <a:r>
              <a:rPr lang="pl-PL" dirty="0"/>
              <a:t>człowiek inteligentny zadaje mądre pytania </a:t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064" y="3140968"/>
            <a:ext cx="36894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B7B962-5A77-4830-8500-9BB859829811}"/>
              </a:ext>
            </a:extLst>
          </p:cNvPr>
          <p:cNvSpPr txBox="1"/>
          <p:nvPr/>
        </p:nvSpPr>
        <p:spPr>
          <a:xfrm>
            <a:off x="899592" y="764704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Czym się różni człowiek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inteligentny od człowieka mądrego ?</a:t>
            </a:r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Mądrość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mądrość oznacza zdolność do działania,</a:t>
            </a:r>
            <a:br>
              <a:rPr lang="pl-PL" dirty="0"/>
            </a:br>
            <a:r>
              <a:rPr lang="pl-PL" dirty="0"/>
              <a:t> z emocjonalnym zaangażowaniem, zwiększającego się w długiej perspektywie 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zdobywamy mądrość?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początku edukacji poznajemy ją w:</a:t>
            </a:r>
          </a:p>
          <a:p>
            <a:r>
              <a:rPr lang="pl-PL" dirty="0"/>
              <a:t>przedszkolu</a:t>
            </a:r>
          </a:p>
          <a:p>
            <a:r>
              <a:rPr lang="pl-PL" dirty="0"/>
              <a:t>potem w szkole podstawowej</a:t>
            </a:r>
          </a:p>
          <a:p>
            <a:r>
              <a:rPr lang="pl-PL" dirty="0"/>
              <a:t>liceum</a:t>
            </a:r>
          </a:p>
          <a:p>
            <a:r>
              <a:rPr lang="pl-PL" dirty="0"/>
              <a:t>studia</a:t>
            </a:r>
          </a:p>
          <a:p>
            <a:endParaRPr lang="pl-PL" dirty="0"/>
          </a:p>
        </p:txBody>
      </p:sp>
      <p:pic>
        <p:nvPicPr>
          <p:cNvPr id="16386" name="Picture 2" descr="Znalezione obrazy dla zapytania mÄdre dziec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5137076" cy="268876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MĄDRZY LUDZIE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Mądrzy ludzie  łatwiej znajdują dobrą prace.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24944"/>
            <a:ext cx="2952328" cy="27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Znalezione obrazy dla zapytania pracy">
            <a:extLst>
              <a:ext uri="{FF2B5EF4-FFF2-40B4-BE49-F238E27FC236}">
                <a16:creationId xmlns:a16="http://schemas.microsoft.com/office/drawing/2014/main" id="{B04F980F-4FE8-40CA-9B3F-04F29E1B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882008" cy="27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836816"/>
          </a:xfrm>
        </p:spPr>
        <p:txBody>
          <a:bodyPr/>
          <a:lstStyle/>
          <a:p>
            <a:r>
              <a:rPr lang="pl-PL" dirty="0"/>
              <a:t>Mądrzy ludzie dostają czasem nagrodę nobla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D28C99-C884-4157-A31B-4D29EE118B1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-684584" y="2060848"/>
            <a:ext cx="360040" cy="144016"/>
          </a:xfrm>
        </p:spPr>
        <p:txBody>
          <a:bodyPr>
            <a:noAutofit/>
          </a:bodyPr>
          <a:lstStyle/>
          <a:p>
            <a:endParaRPr lang="pl-PL" sz="800" dirty="0"/>
          </a:p>
        </p:txBody>
      </p:sp>
      <p:pic>
        <p:nvPicPr>
          <p:cNvPr id="3074" name="Picture 2" descr="Znalezione obrazy dla zapytania nagroda nobla">
            <a:extLst>
              <a:ext uri="{FF2B5EF4-FFF2-40B4-BE49-F238E27FC236}">
                <a16:creationId xmlns:a16="http://schemas.microsoft.com/office/drawing/2014/main" id="{4A4BAEBE-C8D9-449B-8C06-BDD0CAB1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DZIĘKUJEMY NA UWAGĘ</a:t>
            </a: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194026" cy="27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333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05650"/>
            <a:ext cx="3981078" cy="275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Znalezione obrazy dla zapytania dziekuje za uwage">
            <a:extLst>
              <a:ext uri="{FF2B5EF4-FFF2-40B4-BE49-F238E27FC236}">
                <a16:creationId xmlns:a16="http://schemas.microsoft.com/office/drawing/2014/main" id="{4ACFD8FF-6BC7-474A-A91A-D6595685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69" y="4482876"/>
            <a:ext cx="4491955" cy="25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130</TotalTime>
  <Words>231</Words>
  <Application>Microsoft Office PowerPoint</Application>
  <PresentationFormat>Pokaz na ekranie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Consolas</vt:lpstr>
      <vt:lpstr>Corbel</vt:lpstr>
      <vt:lpstr>Wingdings</vt:lpstr>
      <vt:lpstr>Wingdings 2</vt:lpstr>
      <vt:lpstr>Wingdings 3</vt:lpstr>
      <vt:lpstr>Metro</vt:lpstr>
      <vt:lpstr>          MĄDROŚĆ</vt:lpstr>
      <vt:lpstr>    Co to jest mądrość?</vt:lpstr>
      <vt:lpstr>     Jak być mądrym?</vt:lpstr>
      <vt:lpstr>   człowiek inteligentny zadaje mądre pytania  </vt:lpstr>
      <vt:lpstr>        Mądrość</vt:lpstr>
      <vt:lpstr>Gdzie zdobywamy mądrość?</vt:lpstr>
      <vt:lpstr>       MĄDRZY LUDZIE</vt:lpstr>
      <vt:lpstr>Mądrzy ludzie dostają czasem nagrodę nobla</vt:lpstr>
      <vt:lpstr>    DZIĘKUJEMY NA UWAGĘ</vt:lpstr>
      <vt:lpstr>Linki do obrazów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MĄDROŚĆ</dc:title>
  <dc:creator>intranet041</dc:creator>
  <cp:lastModifiedBy>Iwona G</cp:lastModifiedBy>
  <cp:revision>7</cp:revision>
  <dcterms:created xsi:type="dcterms:W3CDTF">2018-11-21T14:55:36Z</dcterms:created>
  <dcterms:modified xsi:type="dcterms:W3CDTF">2018-11-30T21:04:24Z</dcterms:modified>
</cp:coreProperties>
</file>