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oramenný trojuholní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93F6C84-1C68-4AE6-8923-FAA55D6ED905}" type="datetimeFigureOut">
              <a:rPr lang="sk-SK" smtClean="0"/>
              <a:pPr/>
              <a:t>5.9.2022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8747B272-997F-4AC6-8A97-8561766594E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F6C84-1C68-4AE6-8923-FAA55D6ED905}" type="datetimeFigureOut">
              <a:rPr lang="sk-SK" smtClean="0"/>
              <a:pPr/>
              <a:t>5.9.2022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7B272-997F-4AC6-8A97-8561766594E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F6C84-1C68-4AE6-8923-FAA55D6ED905}" type="datetimeFigureOut">
              <a:rPr lang="sk-SK" smtClean="0"/>
              <a:pPr/>
              <a:t>5.9.2022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7B272-997F-4AC6-8A97-8561766594E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93F6C84-1C68-4AE6-8923-FAA55D6ED905}" type="datetimeFigureOut">
              <a:rPr lang="sk-SK" smtClean="0"/>
              <a:pPr/>
              <a:t>5.9.2022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7B272-997F-4AC6-8A97-8561766594E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uhlý trojuholní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ovnoramenný trojuholní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93F6C84-1C68-4AE6-8923-FAA55D6ED905}" type="datetimeFigureOut">
              <a:rPr lang="sk-SK" smtClean="0"/>
              <a:pPr/>
              <a:t>5.9.2022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8747B272-997F-4AC6-8A97-8561766594E4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1" name="Rovná spojnica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ovná spojnica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93F6C84-1C68-4AE6-8923-FAA55D6ED905}" type="datetimeFigureOut">
              <a:rPr lang="sk-SK" smtClean="0"/>
              <a:pPr/>
              <a:t>5.9.2022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747B272-997F-4AC6-8A97-8561766594E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93F6C84-1C68-4AE6-8923-FAA55D6ED905}" type="datetimeFigureOut">
              <a:rPr lang="sk-SK" smtClean="0"/>
              <a:pPr/>
              <a:t>5.9.2022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8747B272-997F-4AC6-8A97-8561766594E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F6C84-1C68-4AE6-8923-FAA55D6ED905}" type="datetimeFigureOut">
              <a:rPr lang="sk-SK" smtClean="0"/>
              <a:pPr/>
              <a:t>5.9.2022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7B272-997F-4AC6-8A97-8561766594E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93F6C84-1C68-4AE6-8923-FAA55D6ED905}" type="datetimeFigureOut">
              <a:rPr lang="sk-SK" smtClean="0"/>
              <a:pPr/>
              <a:t>5.9.2022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747B272-997F-4AC6-8A97-8561766594E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93F6C84-1C68-4AE6-8923-FAA55D6ED905}" type="datetimeFigureOut">
              <a:rPr lang="sk-SK" smtClean="0"/>
              <a:pPr/>
              <a:t>5.9.2022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8747B272-997F-4AC6-8A97-8561766594E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93F6C84-1C68-4AE6-8923-FAA55D6ED905}" type="datetimeFigureOut">
              <a:rPr lang="sk-SK" smtClean="0"/>
              <a:pPr/>
              <a:t>5.9.2022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8747B272-997F-4AC6-8A97-8561766594E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uhlý trojuholní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Rovná spojnica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ovná spojnica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93F6C84-1C68-4AE6-8923-FAA55D6ED905}" type="datetimeFigureOut">
              <a:rPr lang="sk-SK" smtClean="0"/>
              <a:pPr/>
              <a:t>5.9.2022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8747B272-997F-4AC6-8A97-8561766594E4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depositphotos_80586108-stock-illustration-kids-with-blank-signs-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640960" cy="6408712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1475656" y="2852936"/>
            <a:ext cx="6401111" cy="1015663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sk-SK" sz="6000" b="1" dirty="0" smtClean="0">
                <a:solidFill>
                  <a:schemeClr val="accent6">
                    <a:lumMod val="50000"/>
                  </a:schemeClr>
                </a:solidFill>
              </a:rPr>
              <a:t>Život v našej ŠKD</a:t>
            </a:r>
            <a:endParaRPr lang="sk-SK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3707904" y="602128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chemeClr val="accent2">
                    <a:lumMod val="50000"/>
                  </a:schemeClr>
                </a:solidFill>
              </a:rPr>
              <a:t>Školský rok 2021 - 2022</a:t>
            </a:r>
            <a:endParaRPr lang="sk-SK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563888" y="4653136"/>
            <a:ext cx="49247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Čitateľský maratón</a:t>
            </a:r>
            <a:endParaRPr lang="sk-SK" sz="40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Obrázok 2" descr="čítan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636912"/>
            <a:ext cx="3096344" cy="3893064"/>
          </a:xfrm>
          <a:prstGeom prst="rect">
            <a:avLst/>
          </a:prstGeom>
        </p:spPr>
      </p:pic>
      <p:pic>
        <p:nvPicPr>
          <p:cNvPr id="4" name="Obrázok 3" descr="čítani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764704"/>
            <a:ext cx="3311147" cy="36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827584" y="5877272"/>
            <a:ext cx="74430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Výroba hudobných nástrojov</a:t>
            </a:r>
            <a:endParaRPr lang="sk-SK" sz="40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Obrázok 2" descr="IMG-20220128-WA0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772816"/>
            <a:ext cx="2862318" cy="3816424"/>
          </a:xfrm>
          <a:prstGeom prst="rect">
            <a:avLst/>
          </a:prstGeom>
        </p:spPr>
      </p:pic>
      <p:pic>
        <p:nvPicPr>
          <p:cNvPr id="4" name="Obrázok 3" descr="IMG-20220128-WA00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332656"/>
            <a:ext cx="2970330" cy="3960440"/>
          </a:xfrm>
          <a:prstGeom prst="rect">
            <a:avLst/>
          </a:prstGeom>
        </p:spPr>
      </p:pic>
      <p:pic>
        <p:nvPicPr>
          <p:cNvPr id="5" name="Obrázok 4" descr="IMG-20220128-WA00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3501008"/>
            <a:ext cx="3203848" cy="24028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923928" y="5733256"/>
            <a:ext cx="48109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Hry v Dome hudby</a:t>
            </a:r>
            <a:endParaRPr lang="sk-SK" sz="4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Obrázok 2" descr="IMG_20220318_1422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204864"/>
            <a:ext cx="3312368" cy="4416491"/>
          </a:xfrm>
          <a:prstGeom prst="rect">
            <a:avLst/>
          </a:prstGeom>
        </p:spPr>
      </p:pic>
      <p:pic>
        <p:nvPicPr>
          <p:cNvPr id="10" name="Obrázok 9" descr="IMG_20220318_1431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260648"/>
            <a:ext cx="3849892" cy="4536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IMG_20210507_1455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620688"/>
            <a:ext cx="4824536" cy="3618402"/>
          </a:xfrm>
          <a:prstGeom prst="rect">
            <a:avLst/>
          </a:prstGeom>
        </p:spPr>
      </p:pic>
      <p:pic>
        <p:nvPicPr>
          <p:cNvPr id="3" name="Obrázok 2" descr="IMG_20210507_1507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260648"/>
            <a:ext cx="2841780" cy="3789040"/>
          </a:xfrm>
          <a:prstGeom prst="rect">
            <a:avLst/>
          </a:prstGeom>
        </p:spPr>
      </p:pic>
      <p:pic>
        <p:nvPicPr>
          <p:cNvPr id="4" name="Obrázok 3" descr="IMG_20210519_1704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3717032"/>
            <a:ext cx="3744416" cy="2808313"/>
          </a:xfrm>
          <a:prstGeom prst="rect">
            <a:avLst/>
          </a:prstGeom>
        </p:spPr>
      </p:pic>
      <p:sp>
        <p:nvSpPr>
          <p:cNvPr id="6" name="Obdĺžnik 5"/>
          <p:cNvSpPr/>
          <p:nvPr/>
        </p:nvSpPr>
        <p:spPr>
          <a:xfrm rot="20590028">
            <a:off x="350936" y="4866205"/>
            <a:ext cx="60340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Srdiečkový deň pre seniorov</a:t>
            </a:r>
            <a:endParaRPr lang="sk-SK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top_zdrava_vyzi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8928992" cy="1905000"/>
          </a:xfrm>
          <a:prstGeom prst="rect">
            <a:avLst/>
          </a:prstGeom>
        </p:spPr>
      </p:pic>
      <p:pic>
        <p:nvPicPr>
          <p:cNvPr id="7" name="Obrázok 6" descr="hruš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4293096"/>
            <a:ext cx="1666191" cy="2345010"/>
          </a:xfrm>
          <a:prstGeom prst="rect">
            <a:avLst/>
          </a:prstGeom>
        </p:spPr>
      </p:pic>
      <p:pic>
        <p:nvPicPr>
          <p:cNvPr id="8" name="Obrázok 7" descr="healthy-eat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4653136"/>
            <a:ext cx="2379320" cy="2041206"/>
          </a:xfrm>
          <a:prstGeom prst="rect">
            <a:avLst/>
          </a:prstGeom>
        </p:spPr>
      </p:pic>
      <p:pic>
        <p:nvPicPr>
          <p:cNvPr id="9" name="Obrázok 8" descr="šalá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2204864"/>
            <a:ext cx="2457450" cy="1857375"/>
          </a:xfrm>
          <a:prstGeom prst="rect">
            <a:avLst/>
          </a:prstGeom>
        </p:spPr>
      </p:pic>
      <p:pic>
        <p:nvPicPr>
          <p:cNvPr id="10" name="Obrázok 9" descr="jablk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4088442"/>
            <a:ext cx="1800200" cy="2652926"/>
          </a:xfrm>
          <a:prstGeom prst="rect">
            <a:avLst/>
          </a:prstGeom>
        </p:spPr>
      </p:pic>
      <p:sp>
        <p:nvSpPr>
          <p:cNvPr id="11" name="Obdĺžnik 10"/>
          <p:cNvSpPr/>
          <p:nvPr/>
        </p:nvSpPr>
        <p:spPr>
          <a:xfrm>
            <a:off x="107504" y="2924944"/>
            <a:ext cx="64475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sk-SK" sz="5400" b="1" cap="none" spc="0" dirty="0" smtClean="0">
                <a:ln/>
                <a:solidFill>
                  <a:schemeClr val="accent3"/>
                </a:solidFill>
                <a:effectLst/>
              </a:rPr>
              <a:t>Deň zdravej výživy</a:t>
            </a:r>
            <a:endParaRPr lang="sk-SK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IMG_20210528_2151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8" y="260649"/>
            <a:ext cx="4538946" cy="2880319"/>
          </a:xfrm>
          <a:prstGeom prst="rect">
            <a:avLst/>
          </a:prstGeom>
        </p:spPr>
      </p:pic>
      <p:pic>
        <p:nvPicPr>
          <p:cNvPr id="6" name="Obrázok 5" descr="IMG_20210528_2201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223781">
            <a:off x="4624236" y="938438"/>
            <a:ext cx="3955680" cy="2664296"/>
          </a:xfrm>
          <a:prstGeom prst="rect">
            <a:avLst/>
          </a:prstGeom>
        </p:spPr>
      </p:pic>
      <p:pic>
        <p:nvPicPr>
          <p:cNvPr id="7" name="Obrázok 6" descr="IMG_20210528_2205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604214">
            <a:off x="501418" y="3430452"/>
            <a:ext cx="4392488" cy="2390470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 rot="20574654">
            <a:off x="3484408" y="4677407"/>
            <a:ext cx="56717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Bábkové divadielka</a:t>
            </a:r>
            <a:endParaRPr lang="sk-SK" sz="44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Obrázok 8" descr="buen-fin-en-teatro-mascaras-1024x76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911365">
            <a:off x="7198598" y="5297323"/>
            <a:ext cx="1800200" cy="1348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IMG_20211008_1409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260648"/>
            <a:ext cx="2463738" cy="2880320"/>
          </a:xfrm>
          <a:prstGeom prst="rect">
            <a:avLst/>
          </a:prstGeom>
        </p:spPr>
      </p:pic>
      <p:pic>
        <p:nvPicPr>
          <p:cNvPr id="3" name="Obrázok 2" descr="IMG_20211012_1534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870857">
            <a:off x="505914" y="3445306"/>
            <a:ext cx="3184759" cy="2755913"/>
          </a:xfrm>
          <a:prstGeom prst="rect">
            <a:avLst/>
          </a:prstGeom>
        </p:spPr>
      </p:pic>
      <p:pic>
        <p:nvPicPr>
          <p:cNvPr id="4" name="Obrázok 3" descr="IMG_20211012_1535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4365104"/>
            <a:ext cx="4680520" cy="2232248"/>
          </a:xfrm>
          <a:prstGeom prst="rect">
            <a:avLst/>
          </a:prstGeom>
        </p:spPr>
      </p:pic>
      <p:pic>
        <p:nvPicPr>
          <p:cNvPr id="5" name="Obrázok 4" descr="IMG_20211008_14045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332656"/>
            <a:ext cx="2585035" cy="2664296"/>
          </a:xfrm>
          <a:prstGeom prst="rect">
            <a:avLst/>
          </a:prstGeom>
        </p:spPr>
      </p:pic>
      <p:pic>
        <p:nvPicPr>
          <p:cNvPr id="6" name="Obrázok 5" descr="IMG_20211008_14092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56176" y="332656"/>
            <a:ext cx="2463738" cy="3284984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3635896" y="3645024"/>
            <a:ext cx="52613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b="1" dirty="0" smtClean="0">
                <a:solidFill>
                  <a:schemeClr val="accent3">
                    <a:lumMod val="75000"/>
                  </a:schemeClr>
                </a:solidFill>
              </a:rPr>
              <a:t>Poďakovanie za úrodu</a:t>
            </a:r>
            <a:endParaRPr lang="sk-SK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131840" y="2996952"/>
            <a:ext cx="55322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800" b="1" dirty="0" err="1" smtClean="0">
                <a:solidFill>
                  <a:srgbClr val="00B0F0"/>
                </a:solidFill>
              </a:rPr>
              <a:t>Batôžkový</a:t>
            </a:r>
            <a:r>
              <a:rPr lang="sk-SK" sz="4800" b="1" dirty="0" smtClean="0">
                <a:solidFill>
                  <a:srgbClr val="00B0F0"/>
                </a:solidFill>
              </a:rPr>
              <a:t> projekt</a:t>
            </a:r>
            <a:endParaRPr lang="sk-SK" sz="4800" b="1" dirty="0">
              <a:solidFill>
                <a:srgbClr val="00B0F0"/>
              </a:solidFill>
            </a:endParaRPr>
          </a:p>
        </p:txBody>
      </p:sp>
      <p:pic>
        <p:nvPicPr>
          <p:cNvPr id="4" name="Obrázok 3" descr="bato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2710812" cy="3240360"/>
          </a:xfrm>
          <a:prstGeom prst="rect">
            <a:avLst/>
          </a:prstGeom>
        </p:spPr>
      </p:pic>
      <p:pic>
        <p:nvPicPr>
          <p:cNvPr id="5" name="Obrázok 4" descr="batoh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332655"/>
            <a:ext cx="3009356" cy="2608109"/>
          </a:xfrm>
          <a:prstGeom prst="rect">
            <a:avLst/>
          </a:prstGeom>
        </p:spPr>
      </p:pic>
      <p:pic>
        <p:nvPicPr>
          <p:cNvPr id="7" name="Obrázok 6" descr="farbičk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933056"/>
            <a:ext cx="8079818" cy="26537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IMG_20211130_1421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332656"/>
            <a:ext cx="2808312" cy="3744416"/>
          </a:xfrm>
          <a:prstGeom prst="rect">
            <a:avLst/>
          </a:prstGeom>
        </p:spPr>
      </p:pic>
      <p:pic>
        <p:nvPicPr>
          <p:cNvPr id="4" name="Obrázok 3" descr="IMG_20211130_1421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3284984"/>
            <a:ext cx="2463738" cy="3284984"/>
          </a:xfrm>
          <a:prstGeom prst="rect">
            <a:avLst/>
          </a:prstGeom>
        </p:spPr>
      </p:pic>
      <p:pic>
        <p:nvPicPr>
          <p:cNvPr id="6" name="Obrázok 5" descr="IMG_20211210_1150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4134984"/>
            <a:ext cx="5112819" cy="2723016"/>
          </a:xfrm>
          <a:prstGeom prst="rect">
            <a:avLst/>
          </a:prstGeom>
        </p:spPr>
      </p:pic>
      <p:pic>
        <p:nvPicPr>
          <p:cNvPr id="7" name="Obrázok 6" descr="FotkyFoto_kreslene-vanocni-strom_746399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404664"/>
            <a:ext cx="2176571" cy="2647181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 rot="19721538">
            <a:off x="1405477" y="2009303"/>
            <a:ext cx="52485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b="1" dirty="0" smtClean="0">
                <a:solidFill>
                  <a:schemeClr val="accent2"/>
                </a:solidFill>
              </a:rPr>
              <a:t>Predvianočné tvorenie</a:t>
            </a:r>
            <a:endParaRPr lang="sk-SK" sz="36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489614" y="6211669"/>
            <a:ext cx="66543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Hľadanie </a:t>
            </a:r>
            <a:r>
              <a:rPr lang="sk-SK" sz="36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Angelinho</a:t>
            </a:r>
            <a:r>
              <a:rPr lang="sk-SK" sz="36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pokladu</a:t>
            </a:r>
            <a:endParaRPr lang="sk-SK" sz="36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Obrázok 2" descr="IMG-20220127-WA0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04664"/>
            <a:ext cx="2268252" cy="3024336"/>
          </a:xfrm>
          <a:prstGeom prst="rect">
            <a:avLst/>
          </a:prstGeom>
        </p:spPr>
      </p:pic>
      <p:pic>
        <p:nvPicPr>
          <p:cNvPr id="4" name="Obrázok 3" descr="IMG-20220127-WA0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1988840"/>
            <a:ext cx="2949792" cy="3933056"/>
          </a:xfrm>
          <a:prstGeom prst="rect">
            <a:avLst/>
          </a:prstGeom>
        </p:spPr>
      </p:pic>
      <p:pic>
        <p:nvPicPr>
          <p:cNvPr id="5" name="Obrázok 4" descr="IMG_20220127_1455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573016"/>
            <a:ext cx="2211710" cy="2948947"/>
          </a:xfrm>
          <a:prstGeom prst="rect">
            <a:avLst/>
          </a:prstGeom>
        </p:spPr>
      </p:pic>
      <p:pic>
        <p:nvPicPr>
          <p:cNvPr id="6" name="Obrázok 5" descr="IMG_20220127_1500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43808" y="1412776"/>
            <a:ext cx="2916324" cy="388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259962778_994318941505594_5813914191022850133_n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4956043" cy="3717032"/>
          </a:xfrm>
          <a:prstGeom prst="rect">
            <a:avLst/>
          </a:prstGeom>
        </p:spPr>
      </p:pic>
      <p:pic>
        <p:nvPicPr>
          <p:cNvPr id="3" name="Obrázok 2" descr="IMG_20220203_1528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764704"/>
            <a:ext cx="3240360" cy="4521434"/>
          </a:xfrm>
          <a:prstGeom prst="rect">
            <a:avLst/>
          </a:prstGeom>
        </p:spPr>
      </p:pic>
      <p:pic>
        <p:nvPicPr>
          <p:cNvPr id="4" name="Obrázok 3" descr="IMG_20220203_1406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573016"/>
            <a:ext cx="2376264" cy="3024336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3563888" y="5157192"/>
            <a:ext cx="382668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66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Karneval</a:t>
            </a:r>
            <a:endParaRPr lang="sk-SK" sz="66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dšeni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Nadšeni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Nadšeni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184</TotalTime>
  <Words>38</Words>
  <Application>Microsoft Office PowerPoint</Application>
  <PresentationFormat>Prezentácia na obrazovke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3" baseType="lpstr">
      <vt:lpstr>Nadšenie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Používateľ systému Windows</dc:creator>
  <cp:lastModifiedBy>Používateľ systému Windows</cp:lastModifiedBy>
  <cp:revision>23</cp:revision>
  <dcterms:created xsi:type="dcterms:W3CDTF">2022-02-24T19:33:00Z</dcterms:created>
  <dcterms:modified xsi:type="dcterms:W3CDTF">2022-09-05T18:55:25Z</dcterms:modified>
</cp:coreProperties>
</file>